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278" r:id="rId6"/>
    <p:sldId id="586" r:id="rId7"/>
    <p:sldId id="301" r:id="rId8"/>
    <p:sldId id="302" r:id="rId9"/>
    <p:sldId id="303" r:id="rId10"/>
    <p:sldId id="304" r:id="rId11"/>
    <p:sldId id="299" r:id="rId12"/>
    <p:sldId id="281" r:id="rId13"/>
    <p:sldId id="282" r:id="rId14"/>
    <p:sldId id="287" r:id="rId15"/>
    <p:sldId id="288" r:id="rId16"/>
    <p:sldId id="285" r:id="rId17"/>
    <p:sldId id="286" r:id="rId18"/>
    <p:sldId id="283" r:id="rId19"/>
    <p:sldId id="284" r:id="rId20"/>
    <p:sldId id="290" r:id="rId21"/>
    <p:sldId id="594" r:id="rId22"/>
    <p:sldId id="595" r:id="rId23"/>
    <p:sldId id="280" r:id="rId24"/>
    <p:sldId id="312" r:id="rId25"/>
    <p:sldId id="596" r:id="rId26"/>
    <p:sldId id="599" r:id="rId27"/>
    <p:sldId id="590" r:id="rId28"/>
    <p:sldId id="291" r:id="rId29"/>
    <p:sldId id="276" r:id="rId30"/>
    <p:sldId id="297" r:id="rId31"/>
    <p:sldId id="293" r:id="rId32"/>
    <p:sldId id="277" r:id="rId33"/>
    <p:sldId id="295" r:id="rId34"/>
    <p:sldId id="597" r:id="rId35"/>
    <p:sldId id="274" r:id="rId36"/>
    <p:sldId id="5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CA393F-9EA6-4519-89F6-8C32971F539A}">
          <p14:sldIdLst>
            <p14:sldId id="278"/>
            <p14:sldId id="586"/>
            <p14:sldId id="301"/>
            <p14:sldId id="302"/>
            <p14:sldId id="303"/>
            <p14:sldId id="304"/>
            <p14:sldId id="299"/>
            <p14:sldId id="281"/>
            <p14:sldId id="282"/>
            <p14:sldId id="287"/>
            <p14:sldId id="288"/>
            <p14:sldId id="285"/>
            <p14:sldId id="286"/>
            <p14:sldId id="283"/>
            <p14:sldId id="284"/>
            <p14:sldId id="290"/>
            <p14:sldId id="594"/>
            <p14:sldId id="595"/>
            <p14:sldId id="280"/>
            <p14:sldId id="312"/>
            <p14:sldId id="596"/>
            <p14:sldId id="599"/>
            <p14:sldId id="590"/>
            <p14:sldId id="291"/>
            <p14:sldId id="276"/>
            <p14:sldId id="297"/>
            <p14:sldId id="293"/>
            <p14:sldId id="277"/>
            <p14:sldId id="295"/>
            <p14:sldId id="597"/>
            <p14:sldId id="274"/>
            <p14:sldId id="5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F888C-F1AE-2B7A-00CB-25DCC8828982}" v="235" dt="2020-11-12T09:38:46.756"/>
    <p1510:client id="{51DFCDE2-6351-F7A6-0EB8-73F7DA1FDA96}" v="259" dt="2023-02-02T17:10:42.722"/>
    <p1510:client id="{F07B4199-9EE8-DBD9-C1CE-57134FA5C357}" v="53" dt="2023-02-02T09:57:11.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Stringer" userId="S::will@climatenorthernireland.org.uk::7acd0d3c-80c3-4f2c-8f30-4b0d56d56155" providerId="AD" clId="Web-{F07B4199-9EE8-DBD9-C1CE-57134FA5C357}"/>
    <pc:docChg chg="addSld delSld modSld addMainMaster modSection">
      <pc:chgData name="Will Stringer" userId="S::will@climatenorthernireland.org.uk::7acd0d3c-80c3-4f2c-8f30-4b0d56d56155" providerId="AD" clId="Web-{F07B4199-9EE8-DBD9-C1CE-57134FA5C357}" dt="2023-02-02T09:57:11.214" v="36" actId="14100"/>
      <pc:docMkLst>
        <pc:docMk/>
      </pc:docMkLst>
      <pc:sldChg chg="addSp delSp modSp">
        <pc:chgData name="Will Stringer" userId="S::will@climatenorthernireland.org.uk::7acd0d3c-80c3-4f2c-8f30-4b0d56d56155" providerId="AD" clId="Web-{F07B4199-9EE8-DBD9-C1CE-57134FA5C357}" dt="2023-02-02T09:53:31.335" v="26" actId="20577"/>
        <pc:sldMkLst>
          <pc:docMk/>
          <pc:sldMk cId="2157652179" sldId="283"/>
        </pc:sldMkLst>
        <pc:spChg chg="add mod">
          <ac:chgData name="Will Stringer" userId="S::will@climatenorthernireland.org.uk::7acd0d3c-80c3-4f2c-8f30-4b0d56d56155" providerId="AD" clId="Web-{F07B4199-9EE8-DBD9-C1CE-57134FA5C357}" dt="2023-02-02T09:53:11.912" v="24" actId="20577"/>
          <ac:spMkLst>
            <pc:docMk/>
            <pc:sldMk cId="2157652179" sldId="283"/>
            <ac:spMk id="3" creationId="{402BD927-679B-8169-078A-27B40722B216}"/>
          </ac:spMkLst>
        </pc:spChg>
        <pc:spChg chg="mod">
          <ac:chgData name="Will Stringer" userId="S::will@climatenorthernireland.org.uk::7acd0d3c-80c3-4f2c-8f30-4b0d56d56155" providerId="AD" clId="Web-{F07B4199-9EE8-DBD9-C1CE-57134FA5C357}" dt="2023-02-02T09:53:31.335" v="26" actId="20577"/>
          <ac:spMkLst>
            <pc:docMk/>
            <pc:sldMk cId="2157652179" sldId="283"/>
            <ac:spMk id="4" creationId="{CF6076C3-4C8E-497B-8736-C21E3704C3DE}"/>
          </ac:spMkLst>
        </pc:spChg>
        <pc:picChg chg="add mod">
          <ac:chgData name="Will Stringer" userId="S::will@climatenorthernireland.org.uk::7acd0d3c-80c3-4f2c-8f30-4b0d56d56155" providerId="AD" clId="Web-{F07B4199-9EE8-DBD9-C1CE-57134FA5C357}" dt="2023-02-02T09:52:33.146" v="6" actId="1076"/>
          <ac:picMkLst>
            <pc:docMk/>
            <pc:sldMk cId="2157652179" sldId="283"/>
            <ac:picMk id="2" creationId="{920E8293-04EF-82B7-0AEC-F90EFA3FE298}"/>
          </ac:picMkLst>
        </pc:picChg>
        <pc:picChg chg="del">
          <ac:chgData name="Will Stringer" userId="S::will@climatenorthernireland.org.uk::7acd0d3c-80c3-4f2c-8f30-4b0d56d56155" providerId="AD" clId="Web-{F07B4199-9EE8-DBD9-C1CE-57134FA5C357}" dt="2023-02-02T09:52:25.833" v="3"/>
          <ac:picMkLst>
            <pc:docMk/>
            <pc:sldMk cId="2157652179" sldId="283"/>
            <ac:picMk id="7" creationId="{BBE17235-BBA8-4F49-AD65-35AF79A6E013}"/>
          </ac:picMkLst>
        </pc:picChg>
      </pc:sldChg>
      <pc:sldChg chg="modSp">
        <pc:chgData name="Will Stringer" userId="S::will@climatenorthernireland.org.uk::7acd0d3c-80c3-4f2c-8f30-4b0d56d56155" providerId="AD" clId="Web-{F07B4199-9EE8-DBD9-C1CE-57134FA5C357}" dt="2023-02-02T09:56:59.933" v="34" actId="14100"/>
        <pc:sldMkLst>
          <pc:docMk/>
          <pc:sldMk cId="2494120113" sldId="291"/>
        </pc:sldMkLst>
        <pc:picChg chg="mod">
          <ac:chgData name="Will Stringer" userId="S::will@climatenorthernireland.org.uk::7acd0d3c-80c3-4f2c-8f30-4b0d56d56155" providerId="AD" clId="Web-{F07B4199-9EE8-DBD9-C1CE-57134FA5C357}" dt="2023-02-02T09:56:59.933" v="34" actId="14100"/>
          <ac:picMkLst>
            <pc:docMk/>
            <pc:sldMk cId="2494120113" sldId="291"/>
            <ac:picMk id="3" creationId="{DC89FAFF-4B13-402C-9451-4FE2788ADABC}"/>
          </ac:picMkLst>
        </pc:picChg>
      </pc:sldChg>
      <pc:sldChg chg="modSp">
        <pc:chgData name="Will Stringer" userId="S::will@climatenorthernireland.org.uk::7acd0d3c-80c3-4f2c-8f30-4b0d56d56155" providerId="AD" clId="Web-{F07B4199-9EE8-DBD9-C1CE-57134FA5C357}" dt="2023-02-02T09:57:11.214" v="36" actId="14100"/>
        <pc:sldMkLst>
          <pc:docMk/>
          <pc:sldMk cId="2352472612" sldId="293"/>
        </pc:sldMkLst>
        <pc:picChg chg="mod">
          <ac:chgData name="Will Stringer" userId="S::will@climatenorthernireland.org.uk::7acd0d3c-80c3-4f2c-8f30-4b0d56d56155" providerId="AD" clId="Web-{F07B4199-9EE8-DBD9-C1CE-57134FA5C357}" dt="2023-02-02T09:57:11.214" v="36" actId="14100"/>
          <ac:picMkLst>
            <pc:docMk/>
            <pc:sldMk cId="2352472612" sldId="293"/>
            <ac:picMk id="10" creationId="{842EF5CD-8B11-40C4-A443-BE342B0B9D6C}"/>
          </ac:picMkLst>
        </pc:picChg>
      </pc:sldChg>
      <pc:sldChg chg="modSp">
        <pc:chgData name="Will Stringer" userId="S::will@climatenorthernireland.org.uk::7acd0d3c-80c3-4f2c-8f30-4b0d56d56155" providerId="AD" clId="Web-{F07B4199-9EE8-DBD9-C1CE-57134FA5C357}" dt="2023-02-02T09:57:05.870" v="35" actId="14100"/>
        <pc:sldMkLst>
          <pc:docMk/>
          <pc:sldMk cId="4025011654" sldId="297"/>
        </pc:sldMkLst>
        <pc:picChg chg="mod">
          <ac:chgData name="Will Stringer" userId="S::will@climatenorthernireland.org.uk::7acd0d3c-80c3-4f2c-8f30-4b0d56d56155" providerId="AD" clId="Web-{F07B4199-9EE8-DBD9-C1CE-57134FA5C357}" dt="2023-02-02T09:57:05.870" v="35" actId="14100"/>
          <ac:picMkLst>
            <pc:docMk/>
            <pc:sldMk cId="4025011654" sldId="297"/>
            <ac:picMk id="3" creationId="{69B9975D-1FF0-4721-94FB-0BD032EAF869}"/>
          </ac:picMkLst>
        </pc:picChg>
      </pc:sldChg>
      <pc:sldChg chg="modSp del">
        <pc:chgData name="Will Stringer" userId="S::will@climatenorthernireland.org.uk::7acd0d3c-80c3-4f2c-8f30-4b0d56d56155" providerId="AD" clId="Web-{F07B4199-9EE8-DBD9-C1CE-57134FA5C357}" dt="2023-02-02T09:55:46.353" v="30"/>
        <pc:sldMkLst>
          <pc:docMk/>
          <pc:sldMk cId="1314739052" sldId="298"/>
        </pc:sldMkLst>
        <pc:picChg chg="mod">
          <ac:chgData name="Will Stringer" userId="S::will@climatenorthernireland.org.uk::7acd0d3c-80c3-4f2c-8f30-4b0d56d56155" providerId="AD" clId="Web-{F07B4199-9EE8-DBD9-C1CE-57134FA5C357}" dt="2023-02-02T09:54:05.648" v="29" actId="1076"/>
          <ac:picMkLst>
            <pc:docMk/>
            <pc:sldMk cId="1314739052" sldId="298"/>
            <ac:picMk id="8" creationId="{1CF54E77-9EDE-4AC9-8A15-88C5FE7CB1AD}"/>
          </ac:picMkLst>
        </pc:picChg>
      </pc:sldChg>
      <pc:sldChg chg="addSp">
        <pc:chgData name="Will Stringer" userId="S::will@climatenorthernireland.org.uk::7acd0d3c-80c3-4f2c-8f30-4b0d56d56155" providerId="AD" clId="Web-{F07B4199-9EE8-DBD9-C1CE-57134FA5C357}" dt="2023-02-02T09:56:05.088" v="33"/>
        <pc:sldMkLst>
          <pc:docMk/>
          <pc:sldMk cId="605459367" sldId="590"/>
        </pc:sldMkLst>
        <pc:picChg chg="add">
          <ac:chgData name="Will Stringer" userId="S::will@climatenorthernireland.org.uk::7acd0d3c-80c3-4f2c-8f30-4b0d56d56155" providerId="AD" clId="Web-{F07B4199-9EE8-DBD9-C1CE-57134FA5C357}" dt="2023-02-02T09:56:05.088" v="33"/>
          <ac:picMkLst>
            <pc:docMk/>
            <pc:sldMk cId="605459367" sldId="590"/>
            <ac:picMk id="3" creationId="{00A1C077-64F9-4B9D-B8C4-C18A1C711DF5}"/>
          </ac:picMkLst>
        </pc:picChg>
      </pc:sldChg>
      <pc:sldChg chg="addSp">
        <pc:chgData name="Will Stringer" userId="S::will@climatenorthernireland.org.uk::7acd0d3c-80c3-4f2c-8f30-4b0d56d56155" providerId="AD" clId="Web-{F07B4199-9EE8-DBD9-C1CE-57134FA5C357}" dt="2023-02-02T09:55:59.166" v="32"/>
        <pc:sldMkLst>
          <pc:docMk/>
          <pc:sldMk cId="4276846792" sldId="596"/>
        </pc:sldMkLst>
        <pc:picChg chg="add">
          <ac:chgData name="Will Stringer" userId="S::will@climatenorthernireland.org.uk::7acd0d3c-80c3-4f2c-8f30-4b0d56d56155" providerId="AD" clId="Web-{F07B4199-9EE8-DBD9-C1CE-57134FA5C357}" dt="2023-02-02T09:55:59.166" v="32"/>
          <ac:picMkLst>
            <pc:docMk/>
            <pc:sldMk cId="4276846792" sldId="596"/>
            <ac:picMk id="4" creationId="{B046B35E-8D7E-9FC8-60FC-AB170C2E85DD}"/>
          </ac:picMkLst>
        </pc:picChg>
      </pc:sldChg>
      <pc:sldChg chg="add">
        <pc:chgData name="Will Stringer" userId="S::will@climatenorthernireland.org.uk::7acd0d3c-80c3-4f2c-8f30-4b0d56d56155" providerId="AD" clId="Web-{F07B4199-9EE8-DBD9-C1CE-57134FA5C357}" dt="2023-02-02T09:55:51.259" v="31"/>
        <pc:sldMkLst>
          <pc:docMk/>
          <pc:sldMk cId="200706800" sldId="599"/>
        </pc:sldMkLst>
      </pc:sldChg>
      <pc:sldMasterChg chg="add addSldLayout">
        <pc:chgData name="Will Stringer" userId="S::will@climatenorthernireland.org.uk::7acd0d3c-80c3-4f2c-8f30-4b0d56d56155" providerId="AD" clId="Web-{F07B4199-9EE8-DBD9-C1CE-57134FA5C357}" dt="2023-02-02T09:55:51.259" v="31"/>
        <pc:sldMasterMkLst>
          <pc:docMk/>
          <pc:sldMasterMk cId="2460954070" sldId="2147483660"/>
        </pc:sldMasterMkLst>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2385387890" sldId="2147483661"/>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949138452" sldId="2147483662"/>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2591524520" sldId="2147483663"/>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1203092039" sldId="2147483664"/>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3733172339" sldId="2147483665"/>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3210312558" sldId="2147483666"/>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3146388984" sldId="2147483667"/>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3171841454" sldId="2147483668"/>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1718958274" sldId="2147483669"/>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2202905451" sldId="2147483670"/>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3479445657" sldId="2147483671"/>
          </pc:sldLayoutMkLst>
        </pc:sldLayoutChg>
        <pc:sldLayoutChg chg="add">
          <pc:chgData name="Will Stringer" userId="S::will@climatenorthernireland.org.uk::7acd0d3c-80c3-4f2c-8f30-4b0d56d56155" providerId="AD" clId="Web-{F07B4199-9EE8-DBD9-C1CE-57134FA5C357}" dt="2023-02-02T09:55:51.259" v="31"/>
          <pc:sldLayoutMkLst>
            <pc:docMk/>
            <pc:sldMasterMk cId="2460954070" sldId="2147483660"/>
            <pc:sldLayoutMk cId="3539056503" sldId="2147483672"/>
          </pc:sldLayoutMkLst>
        </pc:sldLayoutChg>
      </pc:sldMasterChg>
    </pc:docChg>
  </pc:docChgLst>
  <pc:docChgLst>
    <pc:chgData name="Stephen Jones" userId="be7df4c9-3e22-42e6-b64a-fa8682f81ced" providerId="ADAL" clId="{F1C52F10-95B5-4748-B119-91909A76F68A}"/>
    <pc:docChg chg="undo custSel addSld delSld modSld sldOrd delSection modSection">
      <pc:chgData name="Stephen Jones" userId="be7df4c9-3e22-42e6-b64a-fa8682f81ced" providerId="ADAL" clId="{F1C52F10-95B5-4748-B119-91909A76F68A}" dt="2020-11-12T00:19:26.265" v="6116" actId="20577"/>
      <pc:docMkLst>
        <pc:docMk/>
      </pc:docMkLst>
      <pc:sldChg chg="add">
        <pc:chgData name="Stephen Jones" userId="be7df4c9-3e22-42e6-b64a-fa8682f81ced" providerId="ADAL" clId="{F1C52F10-95B5-4748-B119-91909A76F68A}" dt="2020-11-10T01:57:30.162" v="2734"/>
        <pc:sldMkLst>
          <pc:docMk/>
          <pc:sldMk cId="2746461578" sldId="256"/>
        </pc:sldMkLst>
      </pc:sldChg>
      <pc:sldChg chg="modSp del mod">
        <pc:chgData name="Stephen Jones" userId="be7df4c9-3e22-42e6-b64a-fa8682f81ced" providerId="ADAL" clId="{F1C52F10-95B5-4748-B119-91909A76F68A}" dt="2020-11-11T00:20:01.438" v="2747" actId="47"/>
        <pc:sldMkLst>
          <pc:docMk/>
          <pc:sldMk cId="2892080870" sldId="260"/>
        </pc:sldMkLst>
        <pc:graphicFrameChg chg="mod modGraphic">
          <ac:chgData name="Stephen Jones" userId="be7df4c9-3e22-42e6-b64a-fa8682f81ced" providerId="ADAL" clId="{F1C52F10-95B5-4748-B119-91909A76F68A}" dt="2020-11-10T01:58:18.628" v="2735" actId="1076"/>
          <ac:graphicFrameMkLst>
            <pc:docMk/>
            <pc:sldMk cId="2892080870" sldId="260"/>
            <ac:graphicFrameMk id="7" creationId="{00000000-0000-0000-0000-000000000000}"/>
          </ac:graphicFrameMkLst>
        </pc:graphicFrameChg>
      </pc:sldChg>
      <pc:sldChg chg="add del ord">
        <pc:chgData name="Stephen Jones" userId="be7df4c9-3e22-42e6-b64a-fa8682f81ced" providerId="ADAL" clId="{F1C52F10-95B5-4748-B119-91909A76F68A}" dt="2020-11-11T23:12:28.899" v="5162" actId="47"/>
        <pc:sldMkLst>
          <pc:docMk/>
          <pc:sldMk cId="3891360546" sldId="270"/>
        </pc:sldMkLst>
      </pc:sldChg>
      <pc:sldChg chg="modSp mod">
        <pc:chgData name="Stephen Jones" userId="be7df4c9-3e22-42e6-b64a-fa8682f81ced" providerId="ADAL" clId="{F1C52F10-95B5-4748-B119-91909A76F68A}" dt="2020-11-12T00:00:01.146" v="5776" actId="20577"/>
        <pc:sldMkLst>
          <pc:docMk/>
          <pc:sldMk cId="3585902610" sldId="274"/>
        </pc:sldMkLst>
        <pc:graphicFrameChg chg="mod modGraphic">
          <ac:chgData name="Stephen Jones" userId="be7df4c9-3e22-42e6-b64a-fa8682f81ced" providerId="ADAL" clId="{F1C52F10-95B5-4748-B119-91909A76F68A}" dt="2020-11-12T00:00:01.146" v="5776" actId="20577"/>
          <ac:graphicFrameMkLst>
            <pc:docMk/>
            <pc:sldMk cId="3585902610" sldId="274"/>
            <ac:graphicFrameMk id="2" creationId="{00000000-0000-0000-0000-000000000000}"/>
          </ac:graphicFrameMkLst>
        </pc:graphicFrameChg>
        <pc:picChg chg="mod">
          <ac:chgData name="Stephen Jones" userId="be7df4c9-3e22-42e6-b64a-fa8682f81ced" providerId="ADAL" clId="{F1C52F10-95B5-4748-B119-91909A76F68A}" dt="2020-11-10T01:47:01.313" v="2217" actId="1076"/>
          <ac:picMkLst>
            <pc:docMk/>
            <pc:sldMk cId="3585902610" sldId="274"/>
            <ac:picMk id="4" creationId="{00000000-0000-0000-0000-000000000000}"/>
          </ac:picMkLst>
        </pc:picChg>
      </pc:sldChg>
      <pc:sldChg chg="addSp modSp mod">
        <pc:chgData name="Stephen Jones" userId="be7df4c9-3e22-42e6-b64a-fa8682f81ced" providerId="ADAL" clId="{F1C52F10-95B5-4748-B119-91909A76F68A}" dt="2020-11-12T00:09:45.806" v="5994"/>
        <pc:sldMkLst>
          <pc:docMk/>
          <pc:sldMk cId="55753424" sldId="276"/>
        </pc:sldMkLst>
        <pc:spChg chg="mod">
          <ac:chgData name="Stephen Jones" userId="be7df4c9-3e22-42e6-b64a-fa8682f81ced" providerId="ADAL" clId="{F1C52F10-95B5-4748-B119-91909A76F68A}" dt="2020-11-12T00:09:45.806" v="5994"/>
          <ac:spMkLst>
            <pc:docMk/>
            <pc:sldMk cId="55753424" sldId="276"/>
            <ac:spMk id="2" creationId="{00000000-0000-0000-0000-000000000000}"/>
          </ac:spMkLst>
        </pc:spChg>
        <pc:spChg chg="add mod">
          <ac:chgData name="Stephen Jones" userId="be7df4c9-3e22-42e6-b64a-fa8682f81ced" providerId="ADAL" clId="{F1C52F10-95B5-4748-B119-91909A76F68A}" dt="2020-11-12T00:00:48.046" v="5780" actId="1076"/>
          <ac:spMkLst>
            <pc:docMk/>
            <pc:sldMk cId="55753424" sldId="276"/>
            <ac:spMk id="3" creationId="{679C9A2E-DD3B-472B-872E-61032A54B4CE}"/>
          </ac:spMkLst>
        </pc:spChg>
        <pc:spChg chg="add mod">
          <ac:chgData name="Stephen Jones" userId="be7df4c9-3e22-42e6-b64a-fa8682f81ced" providerId="ADAL" clId="{F1C52F10-95B5-4748-B119-91909A76F68A}" dt="2020-11-12T00:00:48.046" v="5780" actId="1076"/>
          <ac:spMkLst>
            <pc:docMk/>
            <pc:sldMk cId="55753424" sldId="276"/>
            <ac:spMk id="7" creationId="{DBD31355-F98C-4C0A-B6EA-05ACDBE2A926}"/>
          </ac:spMkLst>
        </pc:spChg>
        <pc:spChg chg="add mod">
          <ac:chgData name="Stephen Jones" userId="be7df4c9-3e22-42e6-b64a-fa8682f81ced" providerId="ADAL" clId="{F1C52F10-95B5-4748-B119-91909A76F68A}" dt="2020-11-12T00:02:10.046" v="5788" actId="1076"/>
          <ac:spMkLst>
            <pc:docMk/>
            <pc:sldMk cId="55753424" sldId="276"/>
            <ac:spMk id="9" creationId="{1DF38EF7-CD6B-48C2-A7BD-2391E44461D1}"/>
          </ac:spMkLst>
        </pc:spChg>
        <pc:picChg chg="mod">
          <ac:chgData name="Stephen Jones" userId="be7df4c9-3e22-42e6-b64a-fa8682f81ced" providerId="ADAL" clId="{F1C52F10-95B5-4748-B119-91909A76F68A}" dt="2020-11-12T00:00:37.446" v="5778" actId="1076"/>
          <ac:picMkLst>
            <pc:docMk/>
            <pc:sldMk cId="55753424" sldId="276"/>
            <ac:picMk id="4" creationId="{00000000-0000-0000-0000-000000000000}"/>
          </ac:picMkLst>
        </pc:picChg>
      </pc:sldChg>
      <pc:sldChg chg="addSp delSp modSp mod">
        <pc:chgData name="Stephen Jones" userId="be7df4c9-3e22-42e6-b64a-fa8682f81ced" providerId="ADAL" clId="{F1C52F10-95B5-4748-B119-91909A76F68A}" dt="2020-11-12T00:11:33.886" v="6019" actId="1076"/>
        <pc:sldMkLst>
          <pc:docMk/>
          <pc:sldMk cId="394880383" sldId="277"/>
        </pc:sldMkLst>
        <pc:spChg chg="mod">
          <ac:chgData name="Stephen Jones" userId="be7df4c9-3e22-42e6-b64a-fa8682f81ced" providerId="ADAL" clId="{F1C52F10-95B5-4748-B119-91909A76F68A}" dt="2020-11-12T00:10:24.470" v="6008" actId="1076"/>
          <ac:spMkLst>
            <pc:docMk/>
            <pc:sldMk cId="394880383" sldId="277"/>
            <ac:spMk id="2" creationId="{00000000-0000-0000-0000-000000000000}"/>
          </ac:spMkLst>
        </pc:spChg>
        <pc:spChg chg="add">
          <ac:chgData name="Stephen Jones" userId="be7df4c9-3e22-42e6-b64a-fa8682f81ced" providerId="ADAL" clId="{F1C52F10-95B5-4748-B119-91909A76F68A}" dt="2020-11-12T00:08:21.375" v="5960" actId="22"/>
          <ac:spMkLst>
            <pc:docMk/>
            <pc:sldMk cId="394880383" sldId="277"/>
            <ac:spMk id="3" creationId="{8E9B7441-D748-4461-8C63-C1B0CF03D2E9}"/>
          </ac:spMkLst>
        </pc:spChg>
        <pc:spChg chg="add mod ord">
          <ac:chgData name="Stephen Jones" userId="be7df4c9-3e22-42e6-b64a-fa8682f81ced" providerId="ADAL" clId="{F1C52F10-95B5-4748-B119-91909A76F68A}" dt="2020-11-12T00:11:19.165" v="6016" actId="167"/>
          <ac:spMkLst>
            <pc:docMk/>
            <pc:sldMk cId="394880383" sldId="277"/>
            <ac:spMk id="4" creationId="{CCE918AE-9342-40E0-8C0D-5F03F567242A}"/>
          </ac:spMkLst>
        </pc:spChg>
        <pc:spChg chg="mod">
          <ac:chgData name="Stephen Jones" userId="be7df4c9-3e22-42e6-b64a-fa8682f81ced" providerId="ADAL" clId="{F1C52F10-95B5-4748-B119-91909A76F68A}" dt="2020-11-12T00:10:34.436" v="6010" actId="1076"/>
          <ac:spMkLst>
            <pc:docMk/>
            <pc:sldMk cId="394880383" sldId="277"/>
            <ac:spMk id="5" creationId="{00000000-0000-0000-0000-000000000000}"/>
          </ac:spMkLst>
        </pc:spChg>
        <pc:spChg chg="mod">
          <ac:chgData name="Stephen Jones" userId="be7df4c9-3e22-42e6-b64a-fa8682f81ced" providerId="ADAL" clId="{F1C52F10-95B5-4748-B119-91909A76F68A}" dt="2020-11-12T00:11:33.886" v="6019" actId="1076"/>
          <ac:spMkLst>
            <pc:docMk/>
            <pc:sldMk cId="394880383" sldId="277"/>
            <ac:spMk id="8" creationId="{00000000-0000-0000-0000-000000000000}"/>
          </ac:spMkLst>
        </pc:spChg>
        <pc:picChg chg="add del mod">
          <ac:chgData name="Stephen Jones" userId="be7df4c9-3e22-42e6-b64a-fa8682f81ced" providerId="ADAL" clId="{F1C52F10-95B5-4748-B119-91909A76F68A}" dt="2020-11-12T00:11:30.370" v="6018" actId="1076"/>
          <ac:picMkLst>
            <pc:docMk/>
            <pc:sldMk cId="394880383" sldId="277"/>
            <ac:picMk id="9" creationId="{00000000-0000-0000-0000-000000000000}"/>
          </ac:picMkLst>
        </pc:picChg>
      </pc:sldChg>
      <pc:sldChg chg="addSp delSp modSp mod">
        <pc:chgData name="Stephen Jones" userId="be7df4c9-3e22-42e6-b64a-fa8682f81ced" providerId="ADAL" clId="{F1C52F10-95B5-4748-B119-91909A76F68A}" dt="2020-11-11T20:13:47.987" v="3179" actId="1076"/>
        <pc:sldMkLst>
          <pc:docMk/>
          <pc:sldMk cId="1664197914" sldId="278"/>
        </pc:sldMkLst>
        <pc:spChg chg="mod">
          <ac:chgData name="Stephen Jones" userId="be7df4c9-3e22-42e6-b64a-fa8682f81ced" providerId="ADAL" clId="{F1C52F10-95B5-4748-B119-91909A76F68A}" dt="2020-11-11T20:13:47.987" v="3179" actId="1076"/>
          <ac:spMkLst>
            <pc:docMk/>
            <pc:sldMk cId="1664197914" sldId="278"/>
            <ac:spMk id="2" creationId="{00000000-0000-0000-0000-000000000000}"/>
          </ac:spMkLst>
        </pc:spChg>
        <pc:spChg chg="add del mod">
          <ac:chgData name="Stephen Jones" userId="be7df4c9-3e22-42e6-b64a-fa8682f81ced" providerId="ADAL" clId="{F1C52F10-95B5-4748-B119-91909A76F68A}" dt="2020-11-11T20:04:13.748" v="3126" actId="478"/>
          <ac:spMkLst>
            <pc:docMk/>
            <pc:sldMk cId="1664197914" sldId="278"/>
            <ac:spMk id="5" creationId="{186EE5A9-2FFD-4B32-AEF8-F0A86DAF22F0}"/>
          </ac:spMkLst>
        </pc:spChg>
        <pc:graphicFrameChg chg="del modGraphic">
          <ac:chgData name="Stephen Jones" userId="be7df4c9-3e22-42e6-b64a-fa8682f81ced" providerId="ADAL" clId="{F1C52F10-95B5-4748-B119-91909A76F68A}" dt="2020-11-11T00:20:55.438" v="2749" actId="478"/>
          <ac:graphicFrameMkLst>
            <pc:docMk/>
            <pc:sldMk cId="1664197914" sldId="278"/>
            <ac:graphicFrameMk id="3" creationId="{00000000-0000-0000-0000-000000000000}"/>
          </ac:graphicFrameMkLst>
        </pc:graphicFrameChg>
        <pc:graphicFrameChg chg="add mod modGraphic">
          <ac:chgData name="Stephen Jones" userId="be7df4c9-3e22-42e6-b64a-fa8682f81ced" providerId="ADAL" clId="{F1C52F10-95B5-4748-B119-91909A76F68A}" dt="2020-11-11T00:24:28.048" v="2764" actId="207"/>
          <ac:graphicFrameMkLst>
            <pc:docMk/>
            <pc:sldMk cId="1664197914" sldId="278"/>
            <ac:graphicFrameMk id="4" creationId="{6DC1E6E7-82BC-434F-AAF4-7B930E763879}"/>
          </ac:graphicFrameMkLst>
        </pc:graphicFrameChg>
      </pc:sldChg>
      <pc:sldChg chg="addSp delSp modSp mod ord">
        <pc:chgData name="Stephen Jones" userId="be7df4c9-3e22-42e6-b64a-fa8682f81ced" providerId="ADAL" clId="{F1C52F10-95B5-4748-B119-91909A76F68A}" dt="2020-11-11T20:25:19.787" v="3225"/>
        <pc:sldMkLst>
          <pc:docMk/>
          <pc:sldMk cId="3397321894" sldId="280"/>
        </pc:sldMkLst>
        <pc:spChg chg="mod">
          <ac:chgData name="Stephen Jones" userId="be7df4c9-3e22-42e6-b64a-fa8682f81ced" providerId="ADAL" clId="{F1C52F10-95B5-4748-B119-91909A76F68A}" dt="2020-11-11T00:40:20.027" v="2927" actId="20577"/>
          <ac:spMkLst>
            <pc:docMk/>
            <pc:sldMk cId="3397321894" sldId="280"/>
            <ac:spMk id="2" creationId="{00000000-0000-0000-0000-000000000000}"/>
          </ac:spMkLst>
        </pc:spChg>
        <pc:spChg chg="mod">
          <ac:chgData name="Stephen Jones" userId="be7df4c9-3e22-42e6-b64a-fa8682f81ced" providerId="ADAL" clId="{F1C52F10-95B5-4748-B119-91909A76F68A}" dt="2020-11-11T00:40:24.357" v="2928" actId="1076"/>
          <ac:spMkLst>
            <pc:docMk/>
            <pc:sldMk cId="3397321894" sldId="280"/>
            <ac:spMk id="3" creationId="{00000000-0000-0000-0000-000000000000}"/>
          </ac:spMkLst>
        </pc:spChg>
        <pc:spChg chg="add del mod">
          <ac:chgData name="Stephen Jones" userId="be7df4c9-3e22-42e6-b64a-fa8682f81ced" providerId="ADAL" clId="{F1C52F10-95B5-4748-B119-91909A76F68A}" dt="2020-11-11T00:28:29.948" v="2773"/>
          <ac:spMkLst>
            <pc:docMk/>
            <pc:sldMk cId="3397321894" sldId="280"/>
            <ac:spMk id="5" creationId="{FFF265BB-32F7-46E0-BB08-4CB817372CDD}"/>
          </ac:spMkLst>
        </pc:spChg>
        <pc:spChg chg="add mod">
          <ac:chgData name="Stephen Jones" userId="be7df4c9-3e22-42e6-b64a-fa8682f81ced" providerId="ADAL" clId="{F1C52F10-95B5-4748-B119-91909A76F68A}" dt="2020-11-11T00:43:36.157" v="2966" actId="113"/>
          <ac:spMkLst>
            <pc:docMk/>
            <pc:sldMk cId="3397321894" sldId="280"/>
            <ac:spMk id="14" creationId="{F348357E-005B-430B-B918-18DB703F5EB1}"/>
          </ac:spMkLst>
        </pc:spChg>
        <pc:spChg chg="add mod">
          <ac:chgData name="Stephen Jones" userId="be7df4c9-3e22-42e6-b64a-fa8682f81ced" providerId="ADAL" clId="{F1C52F10-95B5-4748-B119-91909A76F68A}" dt="2020-11-11T00:44:07.517" v="2995" actId="20577"/>
          <ac:spMkLst>
            <pc:docMk/>
            <pc:sldMk cId="3397321894" sldId="280"/>
            <ac:spMk id="16" creationId="{87957578-FCED-4322-8302-16BA0E6B81EF}"/>
          </ac:spMkLst>
        </pc:spChg>
        <pc:spChg chg="add mod">
          <ac:chgData name="Stephen Jones" userId="be7df4c9-3e22-42e6-b64a-fa8682f81ced" providerId="ADAL" clId="{F1C52F10-95B5-4748-B119-91909A76F68A}" dt="2020-11-11T00:45:45.227" v="3059" actId="20577"/>
          <ac:spMkLst>
            <pc:docMk/>
            <pc:sldMk cId="3397321894" sldId="280"/>
            <ac:spMk id="19" creationId="{A7FD0143-6432-4021-AD3A-7081DD851D7A}"/>
          </ac:spMkLst>
        </pc:spChg>
        <pc:graphicFrameChg chg="add del mod">
          <ac:chgData name="Stephen Jones" userId="be7df4c9-3e22-42e6-b64a-fa8682f81ced" providerId="ADAL" clId="{F1C52F10-95B5-4748-B119-91909A76F68A}" dt="2020-11-11T00:28:29.948" v="2773"/>
          <ac:graphicFrameMkLst>
            <pc:docMk/>
            <pc:sldMk cId="3397321894" sldId="280"/>
            <ac:graphicFrameMk id="4" creationId="{62C42EC8-B6CC-4684-B9A8-6950EC04A6FB}"/>
          </ac:graphicFrameMkLst>
        </pc:graphicFrameChg>
        <pc:picChg chg="add del mod">
          <ac:chgData name="Stephen Jones" userId="be7df4c9-3e22-42e6-b64a-fa8682f81ced" providerId="ADAL" clId="{F1C52F10-95B5-4748-B119-91909A76F68A}" dt="2020-11-11T00:39:23.557" v="2912" actId="478"/>
          <ac:picMkLst>
            <pc:docMk/>
            <pc:sldMk cId="3397321894" sldId="280"/>
            <ac:picMk id="7" creationId="{B81C9D9E-6424-44D5-899E-80D2FBAC3BF6}"/>
          </ac:picMkLst>
        </pc:picChg>
        <pc:picChg chg="add del mod">
          <ac:chgData name="Stephen Jones" userId="be7df4c9-3e22-42e6-b64a-fa8682f81ced" providerId="ADAL" clId="{F1C52F10-95B5-4748-B119-91909A76F68A}" dt="2020-11-11T00:32:56.507" v="2870" actId="478"/>
          <ac:picMkLst>
            <pc:docMk/>
            <pc:sldMk cId="3397321894" sldId="280"/>
            <ac:picMk id="8" creationId="{B68E1223-A638-40AD-A41A-0D61909F3603}"/>
          </ac:picMkLst>
        </pc:picChg>
        <pc:picChg chg="add mod ord modCrop">
          <ac:chgData name="Stephen Jones" userId="be7df4c9-3e22-42e6-b64a-fa8682f81ced" providerId="ADAL" clId="{F1C52F10-95B5-4748-B119-91909A76F68A}" dt="2020-11-11T00:39:47.777" v="2917" actId="1076"/>
          <ac:picMkLst>
            <pc:docMk/>
            <pc:sldMk cId="3397321894" sldId="280"/>
            <ac:picMk id="9" creationId="{15A57074-BDAE-4A3D-A7D6-0014966CC484}"/>
          </ac:picMkLst>
        </pc:picChg>
        <pc:cxnChg chg="add mod">
          <ac:chgData name="Stephen Jones" userId="be7df4c9-3e22-42e6-b64a-fa8682f81ced" providerId="ADAL" clId="{F1C52F10-95B5-4748-B119-91909A76F68A}" dt="2020-11-11T00:42:23.667" v="2934" actId="14100"/>
          <ac:cxnSpMkLst>
            <pc:docMk/>
            <pc:sldMk cId="3397321894" sldId="280"/>
            <ac:cxnSpMk id="11" creationId="{9F81FA50-4502-48CB-AC55-5B0081B3D038}"/>
          </ac:cxnSpMkLst>
        </pc:cxnChg>
        <pc:cxnChg chg="add mod">
          <ac:chgData name="Stephen Jones" userId="be7df4c9-3e22-42e6-b64a-fa8682f81ced" providerId="ADAL" clId="{F1C52F10-95B5-4748-B119-91909A76F68A}" dt="2020-11-11T00:44:20.697" v="2998" actId="1076"/>
          <ac:cxnSpMkLst>
            <pc:docMk/>
            <pc:sldMk cId="3397321894" sldId="280"/>
            <ac:cxnSpMk id="15" creationId="{C56731E3-E219-4075-A994-D6ECC020FCD6}"/>
          </ac:cxnSpMkLst>
        </pc:cxnChg>
        <pc:cxnChg chg="add mod">
          <ac:chgData name="Stephen Jones" userId="be7df4c9-3e22-42e6-b64a-fa8682f81ced" providerId="ADAL" clId="{F1C52F10-95B5-4748-B119-91909A76F68A}" dt="2020-11-11T00:44:56.277" v="3001" actId="14100"/>
          <ac:cxnSpMkLst>
            <pc:docMk/>
            <pc:sldMk cId="3397321894" sldId="280"/>
            <ac:cxnSpMk id="18" creationId="{590F44EB-0094-4162-8570-57BDD4BA4100}"/>
          </ac:cxnSpMkLst>
        </pc:cxnChg>
      </pc:sldChg>
      <pc:sldChg chg="addSp modSp mod">
        <pc:chgData name="Stephen Jones" userId="be7df4c9-3e22-42e6-b64a-fa8682f81ced" providerId="ADAL" clId="{F1C52F10-95B5-4748-B119-91909A76F68A}" dt="2020-11-11T23:31:10.333" v="5554" actId="20577"/>
        <pc:sldMkLst>
          <pc:docMk/>
          <pc:sldMk cId="537031684" sldId="281"/>
        </pc:sldMkLst>
        <pc:spChg chg="add mod">
          <ac:chgData name="Stephen Jones" userId="be7df4c9-3e22-42e6-b64a-fa8682f81ced" providerId="ADAL" clId="{F1C52F10-95B5-4748-B119-91909A76F68A}" dt="2020-11-11T23:31:10.333" v="5554" actId="20577"/>
          <ac:spMkLst>
            <pc:docMk/>
            <pc:sldMk cId="537031684" sldId="281"/>
            <ac:spMk id="2" creationId="{A8B1D05F-B79C-46FF-8816-653381B54728}"/>
          </ac:spMkLst>
        </pc:spChg>
        <pc:picChg chg="mod modCrop">
          <ac:chgData name="Stephen Jones" userId="be7df4c9-3e22-42e6-b64a-fa8682f81ced" providerId="ADAL" clId="{F1C52F10-95B5-4748-B119-91909A76F68A}" dt="2020-11-11T23:20:28.188" v="5180" actId="1076"/>
          <ac:picMkLst>
            <pc:docMk/>
            <pc:sldMk cId="537031684" sldId="281"/>
            <ac:picMk id="8" creationId="{52F4A136-0B67-4C6A-93F3-A3EA10454C50}"/>
          </ac:picMkLst>
        </pc:picChg>
      </pc:sldChg>
      <pc:sldChg chg="modSp mod">
        <pc:chgData name="Stephen Jones" userId="be7df4c9-3e22-42e6-b64a-fa8682f81ced" providerId="ADAL" clId="{F1C52F10-95B5-4748-B119-91909A76F68A}" dt="2020-11-12T00:18:08.290" v="6110" actId="1076"/>
        <pc:sldMkLst>
          <pc:docMk/>
          <pc:sldMk cId="2157652179" sldId="283"/>
        </pc:sldMkLst>
        <pc:picChg chg="mod modCrop">
          <ac:chgData name="Stephen Jones" userId="be7df4c9-3e22-42e6-b64a-fa8682f81ced" providerId="ADAL" clId="{F1C52F10-95B5-4748-B119-91909A76F68A}" dt="2020-11-12T00:18:08.290" v="6110" actId="1076"/>
          <ac:picMkLst>
            <pc:docMk/>
            <pc:sldMk cId="2157652179" sldId="283"/>
            <ac:picMk id="7" creationId="{BBE17235-BBA8-4F49-AD65-35AF79A6E013}"/>
          </ac:picMkLst>
        </pc:picChg>
      </pc:sldChg>
      <pc:sldChg chg="modSp mod">
        <pc:chgData name="Stephen Jones" userId="be7df4c9-3e22-42e6-b64a-fa8682f81ced" providerId="ADAL" clId="{F1C52F10-95B5-4748-B119-91909A76F68A}" dt="2020-11-10T00:59:56.247" v="238" actId="313"/>
        <pc:sldMkLst>
          <pc:docMk/>
          <pc:sldMk cId="4099362695" sldId="284"/>
        </pc:sldMkLst>
        <pc:spChg chg="mod">
          <ac:chgData name="Stephen Jones" userId="be7df4c9-3e22-42e6-b64a-fa8682f81ced" providerId="ADAL" clId="{F1C52F10-95B5-4748-B119-91909A76F68A}" dt="2020-11-10T00:59:56.247" v="238" actId="313"/>
          <ac:spMkLst>
            <pc:docMk/>
            <pc:sldMk cId="4099362695" sldId="284"/>
            <ac:spMk id="4" creationId="{466D3AC8-EBBD-4670-BC70-F2F6170F7DDC}"/>
          </ac:spMkLst>
        </pc:spChg>
        <pc:spChg chg="mod">
          <ac:chgData name="Stephen Jones" userId="be7df4c9-3e22-42e6-b64a-fa8682f81ced" providerId="ADAL" clId="{F1C52F10-95B5-4748-B119-91909A76F68A}" dt="2020-11-10T00:59:13.957" v="234" actId="20577"/>
          <ac:spMkLst>
            <pc:docMk/>
            <pc:sldMk cId="4099362695" sldId="284"/>
            <ac:spMk id="6" creationId="{15E73C9D-A0F2-47FE-A293-38919B140B89}"/>
          </ac:spMkLst>
        </pc:spChg>
      </pc:sldChg>
      <pc:sldChg chg="modSp mod ord">
        <pc:chgData name="Stephen Jones" userId="be7df4c9-3e22-42e6-b64a-fa8682f81ced" providerId="ADAL" clId="{F1C52F10-95B5-4748-B119-91909A76F68A}" dt="2020-11-11T23:18:19.721" v="5168" actId="1076"/>
        <pc:sldMkLst>
          <pc:docMk/>
          <pc:sldMk cId="3774703373" sldId="285"/>
        </pc:sldMkLst>
        <pc:picChg chg="mod modCrop">
          <ac:chgData name="Stephen Jones" userId="be7df4c9-3e22-42e6-b64a-fa8682f81ced" providerId="ADAL" clId="{F1C52F10-95B5-4748-B119-91909A76F68A}" dt="2020-11-11T23:18:19.721" v="5168" actId="1076"/>
          <ac:picMkLst>
            <pc:docMk/>
            <pc:sldMk cId="3774703373" sldId="285"/>
            <ac:picMk id="6" creationId="{94506E60-F19C-4F9A-AAA9-EE7A5A0F783C}"/>
          </ac:picMkLst>
        </pc:picChg>
      </pc:sldChg>
      <pc:sldChg chg="addSp delSp modSp mod ord">
        <pc:chgData name="Stephen Jones" userId="be7df4c9-3e22-42e6-b64a-fa8682f81ced" providerId="ADAL" clId="{F1C52F10-95B5-4748-B119-91909A76F68A}" dt="2020-11-11T20:22:26.457" v="3221"/>
        <pc:sldMkLst>
          <pc:docMk/>
          <pc:sldMk cId="2902561372" sldId="286"/>
        </pc:sldMkLst>
        <pc:picChg chg="add mod ord">
          <ac:chgData name="Stephen Jones" userId="be7df4c9-3e22-42e6-b64a-fa8682f81ced" providerId="ADAL" clId="{F1C52F10-95B5-4748-B119-91909A76F68A}" dt="2020-11-10T01:03:22.621" v="245" actId="167"/>
          <ac:picMkLst>
            <pc:docMk/>
            <pc:sldMk cId="2902561372" sldId="286"/>
            <ac:picMk id="5" creationId="{063DE3DC-1F11-43CF-8E0F-A6F6BEEF072C}"/>
          </ac:picMkLst>
        </pc:picChg>
        <pc:picChg chg="del mod">
          <ac:chgData name="Stephen Jones" userId="be7df4c9-3e22-42e6-b64a-fa8682f81ced" providerId="ADAL" clId="{F1C52F10-95B5-4748-B119-91909A76F68A}" dt="2020-11-10T01:00:50.282" v="241" actId="478"/>
          <ac:picMkLst>
            <pc:docMk/>
            <pc:sldMk cId="2902561372" sldId="286"/>
            <ac:picMk id="8" creationId="{7A35DF38-584E-466D-92E6-B08B4DB56502}"/>
          </ac:picMkLst>
        </pc:picChg>
      </pc:sldChg>
      <pc:sldChg chg="modSp mod ord">
        <pc:chgData name="Stephen Jones" userId="be7df4c9-3e22-42e6-b64a-fa8682f81ced" providerId="ADAL" clId="{F1C52F10-95B5-4748-B119-91909A76F68A}" dt="2020-11-11T23:17:53.838" v="5166" actId="1076"/>
        <pc:sldMkLst>
          <pc:docMk/>
          <pc:sldMk cId="3898028401" sldId="287"/>
        </pc:sldMkLst>
        <pc:picChg chg="mod modCrop">
          <ac:chgData name="Stephen Jones" userId="be7df4c9-3e22-42e6-b64a-fa8682f81ced" providerId="ADAL" clId="{F1C52F10-95B5-4748-B119-91909A76F68A}" dt="2020-11-11T23:17:53.838" v="5166" actId="1076"/>
          <ac:picMkLst>
            <pc:docMk/>
            <pc:sldMk cId="3898028401" sldId="287"/>
            <ac:picMk id="6" creationId="{7A805756-0102-4114-8D30-6A020CE3E6F6}"/>
          </ac:picMkLst>
        </pc:picChg>
      </pc:sldChg>
      <pc:sldChg chg="ord">
        <pc:chgData name="Stephen Jones" userId="be7df4c9-3e22-42e6-b64a-fa8682f81ced" providerId="ADAL" clId="{F1C52F10-95B5-4748-B119-91909A76F68A}" dt="2020-11-11T20:22:15.447" v="3219"/>
        <pc:sldMkLst>
          <pc:docMk/>
          <pc:sldMk cId="637409099" sldId="288"/>
        </pc:sldMkLst>
      </pc:sldChg>
      <pc:sldChg chg="del">
        <pc:chgData name="Stephen Jones" userId="be7df4c9-3e22-42e6-b64a-fa8682f81ced" providerId="ADAL" clId="{F1C52F10-95B5-4748-B119-91909A76F68A}" dt="2020-11-11T23:19:33.348" v="5176" actId="47"/>
        <pc:sldMkLst>
          <pc:docMk/>
          <pc:sldMk cId="725918861" sldId="289"/>
        </pc:sldMkLst>
      </pc:sldChg>
      <pc:sldChg chg="addSp delSp modSp mod">
        <pc:chgData name="Stephen Jones" userId="be7df4c9-3e22-42e6-b64a-fa8682f81ced" providerId="ADAL" clId="{F1C52F10-95B5-4748-B119-91909A76F68A}" dt="2020-11-11T23:44:41.457" v="5641" actId="1076"/>
        <pc:sldMkLst>
          <pc:docMk/>
          <pc:sldMk cId="2494120113" sldId="291"/>
        </pc:sldMkLst>
        <pc:spChg chg="mod">
          <ac:chgData name="Stephen Jones" userId="be7df4c9-3e22-42e6-b64a-fa8682f81ced" providerId="ADAL" clId="{F1C52F10-95B5-4748-B119-91909A76F68A}" dt="2020-11-11T23:44:41.457" v="5641" actId="1076"/>
          <ac:spMkLst>
            <pc:docMk/>
            <pc:sldMk cId="2494120113" sldId="291"/>
            <ac:spMk id="2" creationId="{00000000-0000-0000-0000-000000000000}"/>
          </ac:spMkLst>
        </pc:spChg>
        <pc:spChg chg="del mod">
          <ac:chgData name="Stephen Jones" userId="be7df4c9-3e22-42e6-b64a-fa8682f81ced" providerId="ADAL" clId="{F1C52F10-95B5-4748-B119-91909A76F68A}" dt="2020-11-11T23:42:31.607" v="5620" actId="21"/>
          <ac:spMkLst>
            <pc:docMk/>
            <pc:sldMk cId="2494120113" sldId="291"/>
            <ac:spMk id="5" creationId="{00000000-0000-0000-0000-000000000000}"/>
          </ac:spMkLst>
        </pc:spChg>
        <pc:spChg chg="del mod">
          <ac:chgData name="Stephen Jones" userId="be7df4c9-3e22-42e6-b64a-fa8682f81ced" providerId="ADAL" clId="{F1C52F10-95B5-4748-B119-91909A76F68A}" dt="2020-11-11T23:42:31.607" v="5620" actId="21"/>
          <ac:spMkLst>
            <pc:docMk/>
            <pc:sldMk cId="2494120113" sldId="291"/>
            <ac:spMk id="6" creationId="{00000000-0000-0000-0000-000000000000}"/>
          </ac:spMkLst>
        </pc:spChg>
        <pc:spChg chg="add mod">
          <ac:chgData name="Stephen Jones" userId="be7df4c9-3e22-42e6-b64a-fa8682f81ced" providerId="ADAL" clId="{F1C52F10-95B5-4748-B119-91909A76F68A}" dt="2020-11-11T23:44:38.197" v="5640" actId="1076"/>
          <ac:spMkLst>
            <pc:docMk/>
            <pc:sldMk cId="2494120113" sldId="291"/>
            <ac:spMk id="9" creationId="{F7CD6AF7-5E3D-49FC-A9B1-E01695802C6F}"/>
          </ac:spMkLst>
        </pc:spChg>
        <pc:picChg chg="mod">
          <ac:chgData name="Stephen Jones" userId="be7df4c9-3e22-42e6-b64a-fa8682f81ced" providerId="ADAL" clId="{F1C52F10-95B5-4748-B119-91909A76F68A}" dt="2020-11-11T23:44:17.687" v="5634" actId="1076"/>
          <ac:picMkLst>
            <pc:docMk/>
            <pc:sldMk cId="2494120113" sldId="291"/>
            <ac:picMk id="8" creationId="{52F4A136-0B67-4C6A-93F3-A3EA10454C50}"/>
          </ac:picMkLst>
        </pc:picChg>
      </pc:sldChg>
      <pc:sldChg chg="modSp mod">
        <pc:chgData name="Stephen Jones" userId="be7df4c9-3e22-42e6-b64a-fa8682f81ced" providerId="ADAL" clId="{F1C52F10-95B5-4748-B119-91909A76F68A}" dt="2020-11-12T00:09:36.736" v="5993" actId="1076"/>
        <pc:sldMkLst>
          <pc:docMk/>
          <pc:sldMk cId="2352472612" sldId="293"/>
        </pc:sldMkLst>
        <pc:spChg chg="mod">
          <ac:chgData name="Stephen Jones" userId="be7df4c9-3e22-42e6-b64a-fa8682f81ced" providerId="ADAL" clId="{F1C52F10-95B5-4748-B119-91909A76F68A}" dt="2020-11-12T00:03:38.756" v="5796" actId="20577"/>
          <ac:spMkLst>
            <pc:docMk/>
            <pc:sldMk cId="2352472612" sldId="293"/>
            <ac:spMk id="8" creationId="{00000000-0000-0000-0000-000000000000}"/>
          </ac:spMkLst>
        </pc:spChg>
        <pc:spChg chg="mod">
          <ac:chgData name="Stephen Jones" userId="be7df4c9-3e22-42e6-b64a-fa8682f81ced" providerId="ADAL" clId="{F1C52F10-95B5-4748-B119-91909A76F68A}" dt="2020-11-12T00:09:36.736" v="5993" actId="1076"/>
          <ac:spMkLst>
            <pc:docMk/>
            <pc:sldMk cId="2352472612" sldId="293"/>
            <ac:spMk id="12" creationId="{00000000-0000-0000-0000-000000000000}"/>
          </ac:spMkLst>
        </pc:spChg>
        <pc:spChg chg="mod">
          <ac:chgData name="Stephen Jones" userId="be7df4c9-3e22-42e6-b64a-fa8682f81ced" providerId="ADAL" clId="{F1C52F10-95B5-4748-B119-91909A76F68A}" dt="2020-11-12T00:04:01.636" v="5799" actId="1076"/>
          <ac:spMkLst>
            <pc:docMk/>
            <pc:sldMk cId="2352472612" sldId="293"/>
            <ac:spMk id="14" creationId="{00000000-0000-0000-0000-000000000000}"/>
          </ac:spMkLst>
        </pc:spChg>
        <pc:picChg chg="mod">
          <ac:chgData name="Stephen Jones" userId="be7df4c9-3e22-42e6-b64a-fa8682f81ced" providerId="ADAL" clId="{F1C52F10-95B5-4748-B119-91909A76F68A}" dt="2020-11-12T00:08:54.326" v="5962" actId="1076"/>
          <ac:picMkLst>
            <pc:docMk/>
            <pc:sldMk cId="2352472612" sldId="293"/>
            <ac:picMk id="11" creationId="{00000000-0000-0000-0000-000000000000}"/>
          </ac:picMkLst>
        </pc:picChg>
      </pc:sldChg>
      <pc:sldChg chg="delSp modSp mod">
        <pc:chgData name="Stephen Jones" userId="be7df4c9-3e22-42e6-b64a-fa8682f81ced" providerId="ADAL" clId="{F1C52F10-95B5-4748-B119-91909A76F68A}" dt="2020-11-12T00:15:25.920" v="6108" actId="1076"/>
        <pc:sldMkLst>
          <pc:docMk/>
          <pc:sldMk cId="1698267530" sldId="295"/>
        </pc:sldMkLst>
        <pc:spChg chg="mod">
          <ac:chgData name="Stephen Jones" userId="be7df4c9-3e22-42e6-b64a-fa8682f81ced" providerId="ADAL" clId="{F1C52F10-95B5-4748-B119-91909A76F68A}" dt="2020-11-12T00:15:25.920" v="6108" actId="1076"/>
          <ac:spMkLst>
            <pc:docMk/>
            <pc:sldMk cId="1698267530" sldId="295"/>
            <ac:spMk id="2" creationId="{00000000-0000-0000-0000-000000000000}"/>
          </ac:spMkLst>
        </pc:spChg>
        <pc:spChg chg="del">
          <ac:chgData name="Stephen Jones" userId="be7df4c9-3e22-42e6-b64a-fa8682f81ced" providerId="ADAL" clId="{F1C52F10-95B5-4748-B119-91909A76F68A}" dt="2020-11-12T00:12:14.735" v="6020" actId="478"/>
          <ac:spMkLst>
            <pc:docMk/>
            <pc:sldMk cId="1698267530" sldId="295"/>
            <ac:spMk id="3" creationId="{00000000-0000-0000-0000-000000000000}"/>
          </ac:spMkLst>
        </pc:spChg>
        <pc:spChg chg="mod">
          <ac:chgData name="Stephen Jones" userId="be7df4c9-3e22-42e6-b64a-fa8682f81ced" providerId="ADAL" clId="{F1C52F10-95B5-4748-B119-91909A76F68A}" dt="2020-11-12T00:15:14.215" v="6105" actId="1076"/>
          <ac:spMkLst>
            <pc:docMk/>
            <pc:sldMk cId="1698267530" sldId="295"/>
            <ac:spMk id="4" creationId="{CF6076C3-4C8E-497B-8736-C21E3704C3DE}"/>
          </ac:spMkLst>
        </pc:spChg>
        <pc:picChg chg="mod">
          <ac:chgData name="Stephen Jones" userId="be7df4c9-3e22-42e6-b64a-fa8682f81ced" providerId="ADAL" clId="{F1C52F10-95B5-4748-B119-91909A76F68A}" dt="2020-11-12T00:15:18.445" v="6106" actId="1076"/>
          <ac:picMkLst>
            <pc:docMk/>
            <pc:sldMk cId="1698267530" sldId="295"/>
            <ac:picMk id="6" creationId="{94506E60-F19C-4F9A-AAA9-EE7A5A0F783C}"/>
          </ac:picMkLst>
        </pc:picChg>
        <pc:picChg chg="mod">
          <ac:chgData name="Stephen Jones" userId="be7df4c9-3e22-42e6-b64a-fa8682f81ced" providerId="ADAL" clId="{F1C52F10-95B5-4748-B119-91909A76F68A}" dt="2020-11-12T00:13:12.865" v="6078" actId="1076"/>
          <ac:picMkLst>
            <pc:docMk/>
            <pc:sldMk cId="1698267530" sldId="295"/>
            <ac:picMk id="8" creationId="{660F9213-CA13-49C5-873E-D2AAB0779A55}"/>
          </ac:picMkLst>
        </pc:picChg>
      </pc:sldChg>
      <pc:sldChg chg="modSp mod">
        <pc:chgData name="Stephen Jones" userId="be7df4c9-3e22-42e6-b64a-fa8682f81ced" providerId="ADAL" clId="{F1C52F10-95B5-4748-B119-91909A76F68A}" dt="2020-11-11T23:46:30.916" v="5646" actId="1076"/>
        <pc:sldMkLst>
          <pc:docMk/>
          <pc:sldMk cId="4025011654" sldId="297"/>
        </pc:sldMkLst>
        <pc:spChg chg="mod">
          <ac:chgData name="Stephen Jones" userId="be7df4c9-3e22-42e6-b64a-fa8682f81ced" providerId="ADAL" clId="{F1C52F10-95B5-4748-B119-91909A76F68A}" dt="2020-11-11T23:46:30.916" v="5646" actId="1076"/>
          <ac:spMkLst>
            <pc:docMk/>
            <pc:sldMk cId="4025011654" sldId="297"/>
            <ac:spMk id="7" creationId="{6D91323F-9F53-47DC-84B3-6695163F2C21}"/>
          </ac:spMkLst>
        </pc:spChg>
        <pc:picChg chg="mod">
          <ac:chgData name="Stephen Jones" userId="be7df4c9-3e22-42e6-b64a-fa8682f81ced" providerId="ADAL" clId="{F1C52F10-95B5-4748-B119-91909A76F68A}" dt="2020-11-11T23:46:18.606" v="5644" actId="1076"/>
          <ac:picMkLst>
            <pc:docMk/>
            <pc:sldMk cId="4025011654" sldId="297"/>
            <ac:picMk id="3" creationId="{69B9975D-1FF0-4721-94FB-0BD032EAF869}"/>
          </ac:picMkLst>
        </pc:picChg>
        <pc:picChg chg="mod">
          <ac:chgData name="Stephen Jones" userId="be7df4c9-3e22-42e6-b64a-fa8682f81ced" providerId="ADAL" clId="{F1C52F10-95B5-4748-B119-91909A76F68A}" dt="2020-11-11T23:46:30.916" v="5646" actId="1076"/>
          <ac:picMkLst>
            <pc:docMk/>
            <pc:sldMk cId="4025011654" sldId="297"/>
            <ac:picMk id="5" creationId="{4986AE17-A283-3948-9594-217E59E6A3C2}"/>
          </ac:picMkLst>
        </pc:picChg>
        <pc:picChg chg="mod">
          <ac:chgData name="Stephen Jones" userId="be7df4c9-3e22-42e6-b64a-fa8682f81ced" providerId="ADAL" clId="{F1C52F10-95B5-4748-B119-91909A76F68A}" dt="2020-11-11T23:46:21.756" v="5645" actId="1076"/>
          <ac:picMkLst>
            <pc:docMk/>
            <pc:sldMk cId="4025011654" sldId="297"/>
            <ac:picMk id="6" creationId="{7A805756-0102-4114-8D30-6A020CE3E6F6}"/>
          </ac:picMkLst>
        </pc:picChg>
      </pc:sldChg>
      <pc:sldChg chg="modSp mod">
        <pc:chgData name="Stephen Jones" userId="be7df4c9-3e22-42e6-b64a-fa8682f81ced" providerId="ADAL" clId="{F1C52F10-95B5-4748-B119-91909A76F68A}" dt="2020-11-11T23:12:04.278" v="5161" actId="20577"/>
        <pc:sldMkLst>
          <pc:docMk/>
          <pc:sldMk cId="2885463563" sldId="302"/>
        </pc:sldMkLst>
        <pc:spChg chg="mod">
          <ac:chgData name="Stephen Jones" userId="be7df4c9-3e22-42e6-b64a-fa8682f81ced" providerId="ADAL" clId="{F1C52F10-95B5-4748-B119-91909A76F68A}" dt="2020-11-11T23:12:04.278" v="5161" actId="20577"/>
          <ac:spMkLst>
            <pc:docMk/>
            <pc:sldMk cId="2885463563" sldId="302"/>
            <ac:spMk id="5" creationId="{00000000-0000-0000-0000-000000000000}"/>
          </ac:spMkLst>
        </pc:spChg>
      </pc:sldChg>
      <pc:sldChg chg="delSp modSp mod">
        <pc:chgData name="Stephen Jones" userId="be7df4c9-3e22-42e6-b64a-fa8682f81ced" providerId="ADAL" clId="{F1C52F10-95B5-4748-B119-91909A76F68A}" dt="2020-11-11T23:10:45.718" v="5136" actId="20577"/>
        <pc:sldMkLst>
          <pc:docMk/>
          <pc:sldMk cId="1960144523" sldId="303"/>
        </pc:sldMkLst>
        <pc:spChg chg="mod">
          <ac:chgData name="Stephen Jones" userId="be7df4c9-3e22-42e6-b64a-fa8682f81ced" providerId="ADAL" clId="{F1C52F10-95B5-4748-B119-91909A76F68A}" dt="2020-11-11T23:10:45.718" v="5136" actId="20577"/>
          <ac:spMkLst>
            <pc:docMk/>
            <pc:sldMk cId="1960144523" sldId="303"/>
            <ac:spMk id="9" creationId="{E5F46DEF-BF01-4FA5-A936-2227A37ED060}"/>
          </ac:spMkLst>
        </pc:spChg>
        <pc:spChg chg="del mod">
          <ac:chgData name="Stephen Jones" userId="be7df4c9-3e22-42e6-b64a-fa8682f81ced" providerId="ADAL" clId="{F1C52F10-95B5-4748-B119-91909A76F68A}" dt="2020-11-11T23:07:02.379" v="5039"/>
          <ac:spMkLst>
            <pc:docMk/>
            <pc:sldMk cId="1960144523" sldId="303"/>
            <ac:spMk id="11" creationId="{7409701E-61EE-4F26-991F-4F0CB1D49200}"/>
          </ac:spMkLst>
        </pc:spChg>
      </pc:sldChg>
      <pc:sldChg chg="modSp add del mod ord">
        <pc:chgData name="Stephen Jones" userId="be7df4c9-3e22-42e6-b64a-fa8682f81ced" providerId="ADAL" clId="{F1C52F10-95B5-4748-B119-91909A76F68A}" dt="2020-11-11T20:24:29.482" v="3223" actId="47"/>
        <pc:sldMkLst>
          <pc:docMk/>
          <pc:sldMk cId="291418357" sldId="305"/>
        </pc:sldMkLst>
        <pc:graphicFrameChg chg="modGraphic">
          <ac:chgData name="Stephen Jones" userId="be7df4c9-3e22-42e6-b64a-fa8682f81ced" providerId="ADAL" clId="{F1C52F10-95B5-4748-B119-91909A76F68A}" dt="2020-11-11T00:20:47.318" v="2748" actId="20577"/>
          <ac:graphicFrameMkLst>
            <pc:docMk/>
            <pc:sldMk cId="291418357" sldId="305"/>
            <ac:graphicFrameMk id="3" creationId="{00000000-0000-0000-0000-000000000000}"/>
          </ac:graphicFrameMkLst>
        </pc:graphicFrameChg>
      </pc:sldChg>
      <pc:sldChg chg="add del ord">
        <pc:chgData name="Stephen Jones" userId="be7df4c9-3e22-42e6-b64a-fa8682f81ced" providerId="ADAL" clId="{F1C52F10-95B5-4748-B119-91909A76F68A}" dt="2020-11-11T21:59:39.742" v="3229" actId="47"/>
        <pc:sldMkLst>
          <pc:docMk/>
          <pc:sldMk cId="1776696520" sldId="306"/>
        </pc:sldMkLst>
      </pc:sldChg>
      <pc:sldChg chg="delSp modSp add mod">
        <pc:chgData name="Stephen Jones" userId="be7df4c9-3e22-42e6-b64a-fa8682f81ced" providerId="ADAL" clId="{F1C52F10-95B5-4748-B119-91909A76F68A}" dt="2020-11-11T23:49:22.496" v="5737" actId="20577"/>
        <pc:sldMkLst>
          <pc:docMk/>
          <pc:sldMk cId="2800782759" sldId="307"/>
        </pc:sldMkLst>
        <pc:spChg chg="mod">
          <ac:chgData name="Stephen Jones" userId="be7df4c9-3e22-42e6-b64a-fa8682f81ced" providerId="ADAL" clId="{F1C52F10-95B5-4748-B119-91909A76F68A}" dt="2020-11-11T23:49:22.496" v="5737" actId="20577"/>
          <ac:spMkLst>
            <pc:docMk/>
            <pc:sldMk cId="2800782759" sldId="307"/>
            <ac:spMk id="2" creationId="{00000000-0000-0000-0000-000000000000}"/>
          </ac:spMkLst>
        </pc:spChg>
        <pc:graphicFrameChg chg="del modGraphic">
          <ac:chgData name="Stephen Jones" userId="be7df4c9-3e22-42e6-b64a-fa8682f81ced" providerId="ADAL" clId="{F1C52F10-95B5-4748-B119-91909A76F68A}" dt="2020-11-10T00:45:55.373" v="11" actId="478"/>
          <ac:graphicFrameMkLst>
            <pc:docMk/>
            <pc:sldMk cId="2800782759" sldId="307"/>
            <ac:graphicFrameMk id="3" creationId="{00000000-0000-0000-0000-000000000000}"/>
          </ac:graphicFrameMkLst>
        </pc:graphicFrameChg>
      </pc:sldChg>
      <pc:sldChg chg="add del">
        <pc:chgData name="Stephen Jones" userId="be7df4c9-3e22-42e6-b64a-fa8682f81ced" providerId="ADAL" clId="{F1C52F10-95B5-4748-B119-91909A76F68A}" dt="2020-11-11T23:50:02.826" v="5741" actId="47"/>
        <pc:sldMkLst>
          <pc:docMk/>
          <pc:sldMk cId="4049063263" sldId="308"/>
        </pc:sldMkLst>
      </pc:sldChg>
      <pc:sldChg chg="add del ord">
        <pc:chgData name="Stephen Jones" userId="be7df4c9-3e22-42e6-b64a-fa8682f81ced" providerId="ADAL" clId="{F1C52F10-95B5-4748-B119-91909A76F68A}" dt="2020-11-11T23:50:16.936" v="5745" actId="47"/>
        <pc:sldMkLst>
          <pc:docMk/>
          <pc:sldMk cId="483287592" sldId="309"/>
        </pc:sldMkLst>
      </pc:sldChg>
      <pc:sldChg chg="modSp add mod ord">
        <pc:chgData name="Stephen Jones" userId="be7df4c9-3e22-42e6-b64a-fa8682f81ced" providerId="ADAL" clId="{F1C52F10-95B5-4748-B119-91909A76F68A}" dt="2020-11-10T01:56:24.828" v="2733" actId="20577"/>
        <pc:sldMkLst>
          <pc:docMk/>
          <pc:sldMk cId="134237391" sldId="310"/>
        </pc:sldMkLst>
        <pc:spChg chg="mod">
          <ac:chgData name="Stephen Jones" userId="be7df4c9-3e22-42e6-b64a-fa8682f81ced" providerId="ADAL" clId="{F1C52F10-95B5-4748-B119-91909A76F68A}" dt="2020-11-10T01:56:24.828" v="2733" actId="20577"/>
          <ac:spMkLst>
            <pc:docMk/>
            <pc:sldMk cId="134237391" sldId="310"/>
            <ac:spMk id="3" creationId="{00000000-0000-0000-0000-000000000000}"/>
          </ac:spMkLst>
        </pc:spChg>
      </pc:sldChg>
      <pc:sldChg chg="modSp add del mod">
        <pc:chgData name="Stephen Jones" userId="be7df4c9-3e22-42e6-b64a-fa8682f81ced" providerId="ADAL" clId="{F1C52F10-95B5-4748-B119-91909A76F68A}" dt="2020-11-11T23:37:14.777" v="5555" actId="47"/>
        <pc:sldMkLst>
          <pc:docMk/>
          <pc:sldMk cId="1996790674" sldId="311"/>
        </pc:sldMkLst>
        <pc:spChg chg="mod">
          <ac:chgData name="Stephen Jones" userId="be7df4c9-3e22-42e6-b64a-fa8682f81ced" providerId="ADAL" clId="{F1C52F10-95B5-4748-B119-91909A76F68A}" dt="2020-11-11T00:19:35.198" v="2743" actId="255"/>
          <ac:spMkLst>
            <pc:docMk/>
            <pc:sldMk cId="1996790674" sldId="311"/>
            <ac:spMk id="8" creationId="{00000000-0000-0000-0000-000000000000}"/>
          </ac:spMkLst>
        </pc:spChg>
        <pc:graphicFrameChg chg="mod">
          <ac:chgData name="Stephen Jones" userId="be7df4c9-3e22-42e6-b64a-fa8682f81ced" providerId="ADAL" clId="{F1C52F10-95B5-4748-B119-91909A76F68A}" dt="2020-11-11T00:19:13.148" v="2738" actId="1076"/>
          <ac:graphicFrameMkLst>
            <pc:docMk/>
            <pc:sldMk cId="1996790674" sldId="311"/>
            <ac:graphicFrameMk id="7" creationId="{00000000-0000-0000-0000-000000000000}"/>
          </ac:graphicFrameMkLst>
        </pc:graphicFrameChg>
      </pc:sldChg>
      <pc:sldChg chg="add ord">
        <pc:chgData name="Stephen Jones" userId="be7df4c9-3e22-42e6-b64a-fa8682f81ced" providerId="ADAL" clId="{F1C52F10-95B5-4748-B119-91909A76F68A}" dt="2020-11-11T00:19:59.738" v="2746"/>
        <pc:sldMkLst>
          <pc:docMk/>
          <pc:sldMk cId="623272110" sldId="312"/>
        </pc:sldMkLst>
      </pc:sldChg>
      <pc:sldChg chg="modSp add mod ord">
        <pc:chgData name="Stephen Jones" userId="be7df4c9-3e22-42e6-b64a-fa8682f81ced" providerId="ADAL" clId="{F1C52F10-95B5-4748-B119-91909A76F68A}" dt="2020-11-11T20:15:16.023" v="3215" actId="113"/>
        <pc:sldMkLst>
          <pc:docMk/>
          <pc:sldMk cId="4138318293" sldId="586"/>
        </pc:sldMkLst>
        <pc:spChg chg="mod">
          <ac:chgData name="Stephen Jones" userId="be7df4c9-3e22-42e6-b64a-fa8682f81ced" providerId="ADAL" clId="{F1C52F10-95B5-4748-B119-91909A76F68A}" dt="2020-11-11T20:15:16.023" v="3215" actId="113"/>
          <ac:spMkLst>
            <pc:docMk/>
            <pc:sldMk cId="4138318293" sldId="586"/>
            <ac:spMk id="11" creationId="{00000000-0000-0000-0000-000000000000}"/>
          </ac:spMkLst>
        </pc:spChg>
      </pc:sldChg>
      <pc:sldChg chg="delSp modSp add mod">
        <pc:chgData name="Stephen Jones" userId="be7df4c9-3e22-42e6-b64a-fa8682f81ced" providerId="ADAL" clId="{F1C52F10-95B5-4748-B119-91909A76F68A}" dt="2020-11-11T23:27:24.822" v="5274" actId="1076"/>
        <pc:sldMkLst>
          <pc:docMk/>
          <pc:sldMk cId="2660002448" sldId="587"/>
        </pc:sldMkLst>
        <pc:spChg chg="mod">
          <ac:chgData name="Stephen Jones" userId="be7df4c9-3e22-42e6-b64a-fa8682f81ced" providerId="ADAL" clId="{F1C52F10-95B5-4748-B119-91909A76F68A}" dt="2020-11-11T23:26:48.937" v="5268" actId="1076"/>
          <ac:spMkLst>
            <pc:docMk/>
            <pc:sldMk cId="2660002448" sldId="587"/>
            <ac:spMk id="5" creationId="{00000000-0000-0000-0000-000000000000}"/>
          </ac:spMkLst>
        </pc:spChg>
        <pc:spChg chg="mod">
          <ac:chgData name="Stephen Jones" userId="be7df4c9-3e22-42e6-b64a-fa8682f81ced" providerId="ADAL" clId="{F1C52F10-95B5-4748-B119-91909A76F68A}" dt="2020-11-11T23:26:45.638" v="5267" actId="1076"/>
          <ac:spMkLst>
            <pc:docMk/>
            <pc:sldMk cId="2660002448" sldId="587"/>
            <ac:spMk id="6" creationId="{00000000-0000-0000-0000-000000000000}"/>
          </ac:spMkLst>
        </pc:spChg>
        <pc:spChg chg="mod">
          <ac:chgData name="Stephen Jones" userId="be7df4c9-3e22-42e6-b64a-fa8682f81ced" providerId="ADAL" clId="{F1C52F10-95B5-4748-B119-91909A76F68A}" dt="2020-11-11T23:27:17.028" v="5273" actId="1076"/>
          <ac:spMkLst>
            <pc:docMk/>
            <pc:sldMk cId="2660002448" sldId="587"/>
            <ac:spMk id="11" creationId="{00000000-0000-0000-0000-000000000000}"/>
          </ac:spMkLst>
        </pc:spChg>
        <pc:spChg chg="mod">
          <ac:chgData name="Stephen Jones" userId="be7df4c9-3e22-42e6-b64a-fa8682f81ced" providerId="ADAL" clId="{F1C52F10-95B5-4748-B119-91909A76F68A}" dt="2020-11-11T23:27:17.028" v="5273" actId="1076"/>
          <ac:spMkLst>
            <pc:docMk/>
            <pc:sldMk cId="2660002448" sldId="587"/>
            <ac:spMk id="12" creationId="{00000000-0000-0000-0000-000000000000}"/>
          </ac:spMkLst>
        </pc:spChg>
        <pc:spChg chg="del mod">
          <ac:chgData name="Stephen Jones" userId="be7df4c9-3e22-42e6-b64a-fa8682f81ced" providerId="ADAL" clId="{F1C52F10-95B5-4748-B119-91909A76F68A}" dt="2020-11-11T22:36:28.180" v="3783"/>
          <ac:spMkLst>
            <pc:docMk/>
            <pc:sldMk cId="2660002448" sldId="587"/>
            <ac:spMk id="13" creationId="{00000000-0000-0000-0000-000000000000}"/>
          </ac:spMkLst>
        </pc:spChg>
        <pc:spChg chg="mod">
          <ac:chgData name="Stephen Jones" userId="be7df4c9-3e22-42e6-b64a-fa8682f81ced" providerId="ADAL" clId="{F1C52F10-95B5-4748-B119-91909A76F68A}" dt="2020-11-11T23:27:24.822" v="5274" actId="1076"/>
          <ac:spMkLst>
            <pc:docMk/>
            <pc:sldMk cId="2660002448" sldId="587"/>
            <ac:spMk id="15" creationId="{00000000-0000-0000-0000-000000000000}"/>
          </ac:spMkLst>
        </pc:spChg>
        <pc:spChg chg="del mod">
          <ac:chgData name="Stephen Jones" userId="be7df4c9-3e22-42e6-b64a-fa8682f81ced" providerId="ADAL" clId="{F1C52F10-95B5-4748-B119-91909A76F68A}" dt="2020-11-11T23:20:39.978" v="5182" actId="478"/>
          <ac:spMkLst>
            <pc:docMk/>
            <pc:sldMk cId="2660002448" sldId="587"/>
            <ac:spMk id="16" creationId="{00A78D94-09AE-4ACF-9208-0C5231C1C3FE}"/>
          </ac:spMkLst>
        </pc:spChg>
        <pc:spChg chg="mod">
          <ac:chgData name="Stephen Jones" userId="be7df4c9-3e22-42e6-b64a-fa8682f81ced" providerId="ADAL" clId="{F1C52F10-95B5-4748-B119-91909A76F68A}" dt="2020-11-11T23:27:24.822" v="5274" actId="1076"/>
          <ac:spMkLst>
            <pc:docMk/>
            <pc:sldMk cId="2660002448" sldId="587"/>
            <ac:spMk id="18" creationId="{00000000-0000-0000-0000-000000000000}"/>
          </ac:spMkLst>
        </pc:spChg>
        <pc:grpChg chg="mod">
          <ac:chgData name="Stephen Jones" userId="be7df4c9-3e22-42e6-b64a-fa8682f81ced" providerId="ADAL" clId="{F1C52F10-95B5-4748-B119-91909A76F68A}" dt="2020-11-11T23:26:45.638" v="5267" actId="1076"/>
          <ac:grpSpMkLst>
            <pc:docMk/>
            <pc:sldMk cId="2660002448" sldId="587"/>
            <ac:grpSpMk id="7" creationId="{00000000-0000-0000-0000-000000000000}"/>
          </ac:grpSpMkLst>
        </pc:grpChg>
        <pc:picChg chg="mod">
          <ac:chgData name="Stephen Jones" userId="be7df4c9-3e22-42e6-b64a-fa8682f81ced" providerId="ADAL" clId="{F1C52F10-95B5-4748-B119-91909A76F68A}" dt="2020-11-11T23:27:08.028" v="5272" actId="1076"/>
          <ac:picMkLst>
            <pc:docMk/>
            <pc:sldMk cId="2660002448" sldId="587"/>
            <ac:picMk id="17" creationId="{00000000-0000-0000-0000-000000000000}"/>
          </ac:picMkLst>
        </pc:picChg>
        <pc:picChg chg="mod">
          <ac:chgData name="Stephen Jones" userId="be7df4c9-3e22-42e6-b64a-fa8682f81ced" providerId="ADAL" clId="{F1C52F10-95B5-4748-B119-91909A76F68A}" dt="2020-11-11T23:26:45.638" v="5267" actId="1076"/>
          <ac:picMkLst>
            <pc:docMk/>
            <pc:sldMk cId="2660002448" sldId="587"/>
            <ac:picMk id="1026" creationId="{00000000-0000-0000-0000-000000000000}"/>
          </ac:picMkLst>
        </pc:picChg>
        <pc:picChg chg="mod">
          <ac:chgData name="Stephen Jones" userId="be7df4c9-3e22-42e6-b64a-fa8682f81ced" providerId="ADAL" clId="{F1C52F10-95B5-4748-B119-91909A76F68A}" dt="2020-11-11T23:27:17.028" v="5273" actId="1076"/>
          <ac:picMkLst>
            <pc:docMk/>
            <pc:sldMk cId="2660002448" sldId="587"/>
            <ac:picMk id="1028" creationId="{00000000-0000-0000-0000-000000000000}"/>
          </ac:picMkLst>
        </pc:picChg>
        <pc:picChg chg="mod">
          <ac:chgData name="Stephen Jones" userId="be7df4c9-3e22-42e6-b64a-fa8682f81ced" providerId="ADAL" clId="{F1C52F10-95B5-4748-B119-91909A76F68A}" dt="2020-11-11T23:27:24.822" v="5274" actId="1076"/>
          <ac:picMkLst>
            <pc:docMk/>
            <pc:sldMk cId="2660002448" sldId="587"/>
            <ac:picMk id="1032" creationId="{00000000-0000-0000-0000-000000000000}"/>
          </ac:picMkLst>
        </pc:picChg>
      </pc:sldChg>
      <pc:sldChg chg="modSp add mod">
        <pc:chgData name="Stephen Jones" userId="be7df4c9-3e22-42e6-b64a-fa8682f81ced" providerId="ADAL" clId="{F1C52F10-95B5-4748-B119-91909A76F68A}" dt="2020-11-11T23:55:01.076" v="5752" actId="1076"/>
        <pc:sldMkLst>
          <pc:docMk/>
          <pc:sldMk cId="568962918" sldId="588"/>
        </pc:sldMkLst>
        <pc:graphicFrameChg chg="mod modGraphic">
          <ac:chgData name="Stephen Jones" userId="be7df4c9-3e22-42e6-b64a-fa8682f81ced" providerId="ADAL" clId="{F1C52F10-95B5-4748-B119-91909A76F68A}" dt="2020-11-11T23:55:01.076" v="5752" actId="1076"/>
          <ac:graphicFrameMkLst>
            <pc:docMk/>
            <pc:sldMk cId="568962918" sldId="588"/>
            <ac:graphicFrameMk id="4" creationId="{6DC1E6E7-82BC-434F-AAF4-7B930E763879}"/>
          </ac:graphicFrameMkLst>
        </pc:graphicFrameChg>
      </pc:sldChg>
      <pc:sldChg chg="modSp add mod ord">
        <pc:chgData name="Stephen Jones" userId="be7df4c9-3e22-42e6-b64a-fa8682f81ced" providerId="ADAL" clId="{F1C52F10-95B5-4748-B119-91909A76F68A}" dt="2020-11-11T23:57:36.006" v="5757" actId="1076"/>
        <pc:sldMkLst>
          <pc:docMk/>
          <pc:sldMk cId="3680138270" sldId="589"/>
        </pc:sldMkLst>
        <pc:graphicFrameChg chg="mod modGraphic">
          <ac:chgData name="Stephen Jones" userId="be7df4c9-3e22-42e6-b64a-fa8682f81ced" providerId="ADAL" clId="{F1C52F10-95B5-4748-B119-91909A76F68A}" dt="2020-11-11T23:57:36.006" v="5757" actId="1076"/>
          <ac:graphicFrameMkLst>
            <pc:docMk/>
            <pc:sldMk cId="3680138270" sldId="589"/>
            <ac:graphicFrameMk id="4" creationId="{6DC1E6E7-82BC-434F-AAF4-7B930E763879}"/>
          </ac:graphicFrameMkLst>
        </pc:graphicFrameChg>
      </pc:sldChg>
      <pc:sldChg chg="addSp delSp modSp add mod">
        <pc:chgData name="Stephen Jones" userId="be7df4c9-3e22-42e6-b64a-fa8682f81ced" providerId="ADAL" clId="{F1C52F10-95B5-4748-B119-91909A76F68A}" dt="2020-11-11T23:37:58.147" v="5574" actId="20577"/>
        <pc:sldMkLst>
          <pc:docMk/>
          <pc:sldMk cId="605459367" sldId="590"/>
        </pc:sldMkLst>
        <pc:spChg chg="del">
          <ac:chgData name="Stephen Jones" userId="be7df4c9-3e22-42e6-b64a-fa8682f81ced" providerId="ADAL" clId="{F1C52F10-95B5-4748-B119-91909A76F68A}" dt="2020-11-11T22:14:50.052" v="3232" actId="478"/>
          <ac:spMkLst>
            <pc:docMk/>
            <pc:sldMk cId="605459367" sldId="590"/>
            <ac:spMk id="2" creationId="{00000000-0000-0000-0000-000000000000}"/>
          </ac:spMkLst>
        </pc:spChg>
        <pc:spChg chg="del">
          <ac:chgData name="Stephen Jones" userId="be7df4c9-3e22-42e6-b64a-fa8682f81ced" providerId="ADAL" clId="{F1C52F10-95B5-4748-B119-91909A76F68A}" dt="2020-11-11T22:15:26.962" v="3239" actId="478"/>
          <ac:spMkLst>
            <pc:docMk/>
            <pc:sldMk cId="605459367" sldId="590"/>
            <ac:spMk id="3" creationId="{16E6FCC0-6AE5-F149-8916-93FD127CA2E5}"/>
          </ac:spMkLst>
        </pc:spChg>
        <pc:spChg chg="del">
          <ac:chgData name="Stephen Jones" userId="be7df4c9-3e22-42e6-b64a-fa8682f81ced" providerId="ADAL" clId="{F1C52F10-95B5-4748-B119-91909A76F68A}" dt="2020-11-11T22:15:24.341" v="3238" actId="478"/>
          <ac:spMkLst>
            <pc:docMk/>
            <pc:sldMk cId="605459367" sldId="590"/>
            <ac:spMk id="5" creationId="{00000000-0000-0000-0000-000000000000}"/>
          </ac:spMkLst>
        </pc:spChg>
        <pc:spChg chg="add mod">
          <ac:chgData name="Stephen Jones" userId="be7df4c9-3e22-42e6-b64a-fa8682f81ced" providerId="ADAL" clId="{F1C52F10-95B5-4748-B119-91909A76F68A}" dt="2020-11-11T22:20:41.461" v="3675" actId="1076"/>
          <ac:spMkLst>
            <pc:docMk/>
            <pc:sldMk cId="605459367" sldId="590"/>
            <ac:spMk id="6" creationId="{D93F9516-F605-4FD3-8429-A9BDF56AE8BA}"/>
          </ac:spMkLst>
        </pc:spChg>
        <pc:spChg chg="mod">
          <ac:chgData name="Stephen Jones" userId="be7df4c9-3e22-42e6-b64a-fa8682f81ced" providerId="ADAL" clId="{F1C52F10-95B5-4748-B119-91909A76F68A}" dt="2020-11-11T22:23:36.731" v="3685" actId="20577"/>
          <ac:spMkLst>
            <pc:docMk/>
            <pc:sldMk cId="605459367" sldId="590"/>
            <ac:spMk id="7" creationId="{E5926EB3-3C34-0B4D-A77A-284E5143A581}"/>
          </ac:spMkLst>
        </pc:spChg>
        <pc:spChg chg="add mod">
          <ac:chgData name="Stephen Jones" userId="be7df4c9-3e22-42e6-b64a-fa8682f81ced" providerId="ADAL" clId="{F1C52F10-95B5-4748-B119-91909A76F68A}" dt="2020-11-11T23:37:58.147" v="5574" actId="20577"/>
          <ac:spMkLst>
            <pc:docMk/>
            <pc:sldMk cId="605459367" sldId="590"/>
            <ac:spMk id="10" creationId="{999711BE-648D-43C6-90B1-BE670356A2EA}"/>
          </ac:spMkLst>
        </pc:spChg>
        <pc:picChg chg="add mod modCrop">
          <ac:chgData name="Stephen Jones" userId="be7df4c9-3e22-42e6-b64a-fa8682f81ced" providerId="ADAL" clId="{F1C52F10-95B5-4748-B119-91909A76F68A}" dt="2020-11-11T22:20:43.411" v="3676" actId="1076"/>
          <ac:picMkLst>
            <pc:docMk/>
            <pc:sldMk cId="605459367" sldId="590"/>
            <ac:picMk id="4" creationId="{C03A3D36-50F7-4094-8A1C-0C2CD9637E40}"/>
          </ac:picMkLst>
        </pc:picChg>
        <pc:picChg chg="del">
          <ac:chgData name="Stephen Jones" userId="be7df4c9-3e22-42e6-b64a-fa8682f81ced" providerId="ADAL" clId="{F1C52F10-95B5-4748-B119-91909A76F68A}" dt="2020-11-11T22:14:46.191" v="3231" actId="478"/>
          <ac:picMkLst>
            <pc:docMk/>
            <pc:sldMk cId="605459367" sldId="590"/>
            <ac:picMk id="8" creationId="{1CF54E77-9EDE-4AC9-8A15-88C5FE7CB1AD}"/>
          </ac:picMkLst>
        </pc:picChg>
      </pc:sldChg>
      <pc:sldChg chg="addSp delSp modSp add mod ord">
        <pc:chgData name="Stephen Jones" userId="be7df4c9-3e22-42e6-b64a-fa8682f81ced" providerId="ADAL" clId="{F1C52F10-95B5-4748-B119-91909A76F68A}" dt="2020-11-12T00:19:26.265" v="6116" actId="20577"/>
        <pc:sldMkLst>
          <pc:docMk/>
          <pc:sldMk cId="2809828" sldId="591"/>
        </pc:sldMkLst>
        <pc:spChg chg="del">
          <ac:chgData name="Stephen Jones" userId="be7df4c9-3e22-42e6-b64a-fa8682f81ced" providerId="ADAL" clId="{F1C52F10-95B5-4748-B119-91909A76F68A}" dt="2020-11-11T22:25:49.961" v="3692" actId="478"/>
          <ac:spMkLst>
            <pc:docMk/>
            <pc:sldMk cId="2809828" sldId="591"/>
            <ac:spMk id="5" creationId="{00000000-0000-0000-0000-000000000000}"/>
          </ac:spMkLst>
        </pc:spChg>
        <pc:spChg chg="del mod">
          <ac:chgData name="Stephen Jones" userId="be7df4c9-3e22-42e6-b64a-fa8682f81ced" providerId="ADAL" clId="{F1C52F10-95B5-4748-B119-91909A76F68A}" dt="2020-11-11T22:25:55.871" v="3696" actId="478"/>
          <ac:spMkLst>
            <pc:docMk/>
            <pc:sldMk cId="2809828" sldId="591"/>
            <ac:spMk id="11" creationId="{00000000-0000-0000-0000-000000000000}"/>
          </ac:spMkLst>
        </pc:spChg>
        <pc:spChg chg="del mod">
          <ac:chgData name="Stephen Jones" userId="be7df4c9-3e22-42e6-b64a-fa8682f81ced" providerId="ADAL" clId="{F1C52F10-95B5-4748-B119-91909A76F68A}" dt="2020-11-11T22:25:59.761" v="3698" actId="478"/>
          <ac:spMkLst>
            <pc:docMk/>
            <pc:sldMk cId="2809828" sldId="591"/>
            <ac:spMk id="12" creationId="{00000000-0000-0000-0000-000000000000}"/>
          </ac:spMkLst>
        </pc:spChg>
        <pc:spChg chg="del mod">
          <ac:chgData name="Stephen Jones" userId="be7df4c9-3e22-42e6-b64a-fa8682f81ced" providerId="ADAL" clId="{F1C52F10-95B5-4748-B119-91909A76F68A}" dt="2020-11-11T22:25:46.771" v="3691"/>
          <ac:spMkLst>
            <pc:docMk/>
            <pc:sldMk cId="2809828" sldId="591"/>
            <ac:spMk id="13" creationId="{00000000-0000-0000-0000-000000000000}"/>
          </ac:spMkLst>
        </pc:spChg>
        <pc:spChg chg="del">
          <ac:chgData name="Stephen Jones" userId="be7df4c9-3e22-42e6-b64a-fa8682f81ced" providerId="ADAL" clId="{F1C52F10-95B5-4748-B119-91909A76F68A}" dt="2020-11-11T22:26:03.581" v="3700" actId="478"/>
          <ac:spMkLst>
            <pc:docMk/>
            <pc:sldMk cId="2809828" sldId="591"/>
            <ac:spMk id="15" creationId="{00000000-0000-0000-0000-000000000000}"/>
          </ac:spMkLst>
        </pc:spChg>
        <pc:spChg chg="del mod">
          <ac:chgData name="Stephen Jones" userId="be7df4c9-3e22-42e6-b64a-fa8682f81ced" providerId="ADAL" clId="{F1C52F10-95B5-4748-B119-91909A76F68A}" dt="2020-11-11T22:25:46.771" v="3689" actId="478"/>
          <ac:spMkLst>
            <pc:docMk/>
            <pc:sldMk cId="2809828" sldId="591"/>
            <ac:spMk id="16" creationId="{00A78D94-09AE-4ACF-9208-0C5231C1C3FE}"/>
          </ac:spMkLst>
        </pc:spChg>
        <pc:spChg chg="del mod">
          <ac:chgData name="Stephen Jones" userId="be7df4c9-3e22-42e6-b64a-fa8682f81ced" providerId="ADAL" clId="{F1C52F10-95B5-4748-B119-91909A76F68A}" dt="2020-11-11T22:26:08.341" v="3702" actId="478"/>
          <ac:spMkLst>
            <pc:docMk/>
            <pc:sldMk cId="2809828" sldId="591"/>
            <ac:spMk id="18" creationId="{00000000-0000-0000-0000-000000000000}"/>
          </ac:spMkLst>
        </pc:spChg>
        <pc:spChg chg="add mod">
          <ac:chgData name="Stephen Jones" userId="be7df4c9-3e22-42e6-b64a-fa8682f81ced" providerId="ADAL" clId="{F1C52F10-95B5-4748-B119-91909A76F68A}" dt="2020-11-11T23:22:48.788" v="5217" actId="1076"/>
          <ac:spMkLst>
            <pc:docMk/>
            <pc:sldMk cId="2809828" sldId="591"/>
            <ac:spMk id="19" creationId="{9F7F6F66-796A-4F81-9211-2F1A86F8FF5F}"/>
          </ac:spMkLst>
        </pc:spChg>
        <pc:spChg chg="add mod">
          <ac:chgData name="Stephen Jones" userId="be7df4c9-3e22-42e6-b64a-fa8682f81ced" providerId="ADAL" clId="{F1C52F10-95B5-4748-B119-91909A76F68A}" dt="2020-11-12T00:19:26.265" v="6116" actId="20577"/>
          <ac:spMkLst>
            <pc:docMk/>
            <pc:sldMk cId="2809828" sldId="591"/>
            <ac:spMk id="21" creationId="{03B8F122-AFD0-4C9C-9DD2-8F07DDF15AF5}"/>
          </ac:spMkLst>
        </pc:spChg>
        <pc:spChg chg="add del mod">
          <ac:chgData name="Stephen Jones" userId="be7df4c9-3e22-42e6-b64a-fa8682f81ced" providerId="ADAL" clId="{F1C52F10-95B5-4748-B119-91909A76F68A}" dt="2020-11-11T23:25:36.918" v="5246" actId="478"/>
          <ac:spMkLst>
            <pc:docMk/>
            <pc:sldMk cId="2809828" sldId="591"/>
            <ac:spMk id="22" creationId="{6AD5B2DD-33B9-47DE-979C-C41C8D27DEE3}"/>
          </ac:spMkLst>
        </pc:spChg>
        <pc:spChg chg="mod">
          <ac:chgData name="Stephen Jones" userId="be7df4c9-3e22-42e6-b64a-fa8682f81ced" providerId="ADAL" clId="{F1C52F10-95B5-4748-B119-91909A76F68A}" dt="2020-11-11T23:24:22.298" v="5233" actId="1076"/>
          <ac:spMkLst>
            <pc:docMk/>
            <pc:sldMk cId="2809828" sldId="591"/>
            <ac:spMk id="25" creationId="{4C05E45B-7002-42FF-9BEF-6D5BA957D08D}"/>
          </ac:spMkLst>
        </pc:spChg>
        <pc:spChg chg="add del mod">
          <ac:chgData name="Stephen Jones" userId="be7df4c9-3e22-42e6-b64a-fa8682f81ced" providerId="ADAL" clId="{F1C52F10-95B5-4748-B119-91909A76F68A}" dt="2020-11-11T23:25:34.278" v="5244" actId="478"/>
          <ac:spMkLst>
            <pc:docMk/>
            <pc:sldMk cId="2809828" sldId="591"/>
            <ac:spMk id="27" creationId="{6DAC759B-3918-4C8D-89B0-3EAA12A582F5}"/>
          </ac:spMkLst>
        </pc:spChg>
        <pc:spChg chg="add del mod">
          <ac:chgData name="Stephen Jones" userId="be7df4c9-3e22-42e6-b64a-fa8682f81ced" providerId="ADAL" clId="{F1C52F10-95B5-4748-B119-91909A76F68A}" dt="2020-11-11T23:24:50.368" v="5237" actId="478"/>
          <ac:spMkLst>
            <pc:docMk/>
            <pc:sldMk cId="2809828" sldId="591"/>
            <ac:spMk id="28" creationId="{72BFAAD8-F243-4C46-AC3D-3DBE94015B7D}"/>
          </ac:spMkLst>
        </pc:spChg>
        <pc:spChg chg="add del mod">
          <ac:chgData name="Stephen Jones" userId="be7df4c9-3e22-42e6-b64a-fa8682f81ced" providerId="ADAL" clId="{F1C52F10-95B5-4748-B119-91909A76F68A}" dt="2020-11-11T23:24:59.778" v="5239" actId="478"/>
          <ac:spMkLst>
            <pc:docMk/>
            <pc:sldMk cId="2809828" sldId="591"/>
            <ac:spMk id="30" creationId="{7AFD9BBC-83F5-4720-A42B-4DE00D0BC459}"/>
          </ac:spMkLst>
        </pc:spChg>
        <pc:spChg chg="add del mod">
          <ac:chgData name="Stephen Jones" userId="be7df4c9-3e22-42e6-b64a-fa8682f81ced" providerId="ADAL" clId="{F1C52F10-95B5-4748-B119-91909A76F68A}" dt="2020-11-11T23:25:40.488" v="5249" actId="478"/>
          <ac:spMkLst>
            <pc:docMk/>
            <pc:sldMk cId="2809828" sldId="591"/>
            <ac:spMk id="31" creationId="{0B523521-8DBF-42E1-AD62-68A3A41BA239}"/>
          </ac:spMkLst>
        </pc:spChg>
        <pc:grpChg chg="del">
          <ac:chgData name="Stephen Jones" userId="be7df4c9-3e22-42e6-b64a-fa8682f81ced" providerId="ADAL" clId="{F1C52F10-95B5-4748-B119-91909A76F68A}" dt="2020-11-11T22:25:50.691" v="3693" actId="478"/>
          <ac:grpSpMkLst>
            <pc:docMk/>
            <pc:sldMk cId="2809828" sldId="591"/>
            <ac:grpSpMk id="7" creationId="{00000000-0000-0000-0000-000000000000}"/>
          </ac:grpSpMkLst>
        </pc:grpChg>
        <pc:grpChg chg="add del mod">
          <ac:chgData name="Stephen Jones" userId="be7df4c9-3e22-42e6-b64a-fa8682f81ced" providerId="ADAL" clId="{F1C52F10-95B5-4748-B119-91909A76F68A}" dt="2020-11-11T23:25:35.048" v="5245" actId="478"/>
          <ac:grpSpMkLst>
            <pc:docMk/>
            <pc:sldMk cId="2809828" sldId="591"/>
            <ac:grpSpMk id="23" creationId="{BD3AFCAA-FC2A-4618-9D40-687DC6E75BE4}"/>
          </ac:grpSpMkLst>
        </pc:grpChg>
        <pc:picChg chg="add mod modCrop">
          <ac:chgData name="Stephen Jones" userId="be7df4c9-3e22-42e6-b64a-fa8682f81ced" providerId="ADAL" clId="{F1C52F10-95B5-4748-B119-91909A76F68A}" dt="2020-11-11T23:26:13.078" v="5261" actId="1076"/>
          <ac:picMkLst>
            <pc:docMk/>
            <pc:sldMk cId="2809828" sldId="591"/>
            <ac:picMk id="2" creationId="{22030D79-32F7-467F-B496-11821A438894}"/>
          </ac:picMkLst>
        </pc:picChg>
        <pc:picChg chg="add mod modCrop">
          <ac:chgData name="Stephen Jones" userId="be7df4c9-3e22-42e6-b64a-fa8682f81ced" providerId="ADAL" clId="{F1C52F10-95B5-4748-B119-91909A76F68A}" dt="2020-11-11T23:26:29.277" v="5265" actId="1076"/>
          <ac:picMkLst>
            <pc:docMk/>
            <pc:sldMk cId="2809828" sldId="591"/>
            <ac:picMk id="4" creationId="{236461CC-8891-4239-BFC5-B6DE769352F6}"/>
          </ac:picMkLst>
        </pc:picChg>
        <pc:picChg chg="add mod modCrop">
          <ac:chgData name="Stephen Jones" userId="be7df4c9-3e22-42e6-b64a-fa8682f81ced" providerId="ADAL" clId="{F1C52F10-95B5-4748-B119-91909A76F68A}" dt="2020-11-11T23:26:34.108" v="5266" actId="1076"/>
          <ac:picMkLst>
            <pc:docMk/>
            <pc:sldMk cId="2809828" sldId="591"/>
            <ac:picMk id="8" creationId="{2AB5393E-4CD8-417C-98E7-5DAAA4640186}"/>
          </ac:picMkLst>
        </pc:picChg>
        <pc:picChg chg="mod">
          <ac:chgData name="Stephen Jones" userId="be7df4c9-3e22-42e6-b64a-fa8682f81ced" providerId="ADAL" clId="{F1C52F10-95B5-4748-B119-91909A76F68A}" dt="2020-11-11T23:22:45.048" v="5216" actId="1076"/>
          <ac:picMkLst>
            <pc:docMk/>
            <pc:sldMk cId="2809828" sldId="591"/>
            <ac:picMk id="17" creationId="{00000000-0000-0000-0000-000000000000}"/>
          </ac:picMkLst>
        </pc:picChg>
        <pc:picChg chg="mod">
          <ac:chgData name="Stephen Jones" userId="be7df4c9-3e22-42e6-b64a-fa8682f81ced" providerId="ADAL" clId="{F1C52F10-95B5-4748-B119-91909A76F68A}" dt="2020-11-11T23:24:22.298" v="5233" actId="1076"/>
          <ac:picMkLst>
            <pc:docMk/>
            <pc:sldMk cId="2809828" sldId="591"/>
            <ac:picMk id="24" creationId="{CC5D188D-F590-4A14-BE25-70A0963BE527}"/>
          </ac:picMkLst>
        </pc:picChg>
        <pc:picChg chg="add del mod">
          <ac:chgData name="Stephen Jones" userId="be7df4c9-3e22-42e6-b64a-fa8682f81ced" providerId="ADAL" clId="{F1C52F10-95B5-4748-B119-91909A76F68A}" dt="2020-11-11T23:25:32.049" v="5242" actId="478"/>
          <ac:picMkLst>
            <pc:docMk/>
            <pc:sldMk cId="2809828" sldId="591"/>
            <ac:picMk id="26" creationId="{BD65E717-5107-4946-BF1B-E8C98EF2B3BE}"/>
          </ac:picMkLst>
        </pc:picChg>
        <pc:picChg chg="add del mod">
          <ac:chgData name="Stephen Jones" userId="be7df4c9-3e22-42e6-b64a-fa8682f81ced" providerId="ADAL" clId="{F1C52F10-95B5-4748-B119-91909A76F68A}" dt="2020-11-11T23:25:37.618" v="5247" actId="478"/>
          <ac:picMkLst>
            <pc:docMk/>
            <pc:sldMk cId="2809828" sldId="591"/>
            <ac:picMk id="29" creationId="{6CA988A7-DA10-4F00-B409-016C13CFDE6F}"/>
          </ac:picMkLst>
        </pc:picChg>
        <pc:picChg chg="del">
          <ac:chgData name="Stephen Jones" userId="be7df4c9-3e22-42e6-b64a-fa8682f81ced" providerId="ADAL" clId="{F1C52F10-95B5-4748-B119-91909A76F68A}" dt="2020-11-11T22:25:51.651" v="3694" actId="478"/>
          <ac:picMkLst>
            <pc:docMk/>
            <pc:sldMk cId="2809828" sldId="591"/>
            <ac:picMk id="1028" creationId="{00000000-0000-0000-0000-000000000000}"/>
          </ac:picMkLst>
        </pc:picChg>
        <pc:picChg chg="del">
          <ac:chgData name="Stephen Jones" userId="be7df4c9-3e22-42e6-b64a-fa8682f81ced" providerId="ADAL" clId="{F1C52F10-95B5-4748-B119-91909A76F68A}" dt="2020-11-11T22:26:01.340" v="3699" actId="478"/>
          <ac:picMkLst>
            <pc:docMk/>
            <pc:sldMk cId="2809828" sldId="591"/>
            <ac:picMk id="1032" creationId="{00000000-0000-0000-0000-000000000000}"/>
          </ac:picMkLst>
        </pc:picChg>
      </pc:sldChg>
      <pc:sldChg chg="modSp add mod ord">
        <pc:chgData name="Stephen Jones" userId="be7df4c9-3e22-42e6-b64a-fa8682f81ced" providerId="ADAL" clId="{F1C52F10-95B5-4748-B119-91909A76F68A}" dt="2020-11-11T23:58:08.546" v="5763" actId="1076"/>
        <pc:sldMkLst>
          <pc:docMk/>
          <pc:sldMk cId="2240479773" sldId="592"/>
        </pc:sldMkLst>
        <pc:graphicFrameChg chg="mod modGraphic">
          <ac:chgData name="Stephen Jones" userId="be7df4c9-3e22-42e6-b64a-fa8682f81ced" providerId="ADAL" clId="{F1C52F10-95B5-4748-B119-91909A76F68A}" dt="2020-11-11T23:58:08.546" v="5763" actId="1076"/>
          <ac:graphicFrameMkLst>
            <pc:docMk/>
            <pc:sldMk cId="2240479773" sldId="592"/>
            <ac:graphicFrameMk id="4" creationId="{6DC1E6E7-82BC-434F-AAF4-7B930E763879}"/>
          </ac:graphicFrameMkLst>
        </pc:graphicFrameChg>
      </pc:sldChg>
      <pc:sldChg chg="modSp add mod ord">
        <pc:chgData name="Stephen Jones" userId="be7df4c9-3e22-42e6-b64a-fa8682f81ced" providerId="ADAL" clId="{F1C52F10-95B5-4748-B119-91909A76F68A}" dt="2020-11-11T23:58:28.031" v="5766" actId="1076"/>
        <pc:sldMkLst>
          <pc:docMk/>
          <pc:sldMk cId="3714386911" sldId="593"/>
        </pc:sldMkLst>
        <pc:graphicFrameChg chg="mod modGraphic">
          <ac:chgData name="Stephen Jones" userId="be7df4c9-3e22-42e6-b64a-fa8682f81ced" providerId="ADAL" clId="{F1C52F10-95B5-4748-B119-91909A76F68A}" dt="2020-11-11T23:58:28.031" v="5766" actId="1076"/>
          <ac:graphicFrameMkLst>
            <pc:docMk/>
            <pc:sldMk cId="3714386911" sldId="593"/>
            <ac:graphicFrameMk id="4" creationId="{6DC1E6E7-82BC-434F-AAF4-7B930E763879}"/>
          </ac:graphicFrameMkLst>
        </pc:graphicFrameChg>
      </pc:sldChg>
    </pc:docChg>
  </pc:docChgLst>
  <pc:docChgLst>
    <pc:chgData name="Stephen Jones" userId="S::stephenjones@climatenorthernireland.org.uk::be7df4c9-3e22-42e6-b64a-fa8682f81ced" providerId="AD" clId="Web-{1D1F888C-F1AE-2B7A-00CB-25DCC8828982}"/>
    <pc:docChg chg="modSld">
      <pc:chgData name="Stephen Jones" userId="S::stephenjones@climatenorthernireland.org.uk::be7df4c9-3e22-42e6-b64a-fa8682f81ced" providerId="AD" clId="Web-{1D1F888C-F1AE-2B7A-00CB-25DCC8828982}" dt="2020-11-12T09:38:44.646" v="230" actId="20577"/>
      <pc:docMkLst>
        <pc:docMk/>
      </pc:docMkLst>
      <pc:sldChg chg="modSp">
        <pc:chgData name="Stephen Jones" userId="S::stephenjones@climatenorthernireland.org.uk::be7df4c9-3e22-42e6-b64a-fa8682f81ced" providerId="AD" clId="Web-{1D1F888C-F1AE-2B7A-00CB-25DCC8828982}" dt="2020-11-12T09:32:35.167" v="32" actId="20577"/>
        <pc:sldMkLst>
          <pc:docMk/>
          <pc:sldMk cId="3807406970" sldId="272"/>
        </pc:sldMkLst>
        <pc:spChg chg="mod">
          <ac:chgData name="Stephen Jones" userId="S::stephenjones@climatenorthernireland.org.uk::be7df4c9-3e22-42e6-b64a-fa8682f81ced" providerId="AD" clId="Web-{1D1F888C-F1AE-2B7A-00CB-25DCC8828982}" dt="2020-11-12T09:32:35.167" v="32" actId="20577"/>
          <ac:spMkLst>
            <pc:docMk/>
            <pc:sldMk cId="3807406970" sldId="272"/>
            <ac:spMk id="11" creationId="{00000000-0000-0000-0000-000000000000}"/>
          </ac:spMkLst>
        </pc:spChg>
      </pc:sldChg>
      <pc:sldChg chg="delSp modSp">
        <pc:chgData name="Stephen Jones" userId="S::stephenjones@climatenorthernireland.org.uk::be7df4c9-3e22-42e6-b64a-fa8682f81ced" providerId="AD" clId="Web-{1D1F888C-F1AE-2B7A-00CB-25DCC8828982}" dt="2020-11-12T09:36:42.565" v="132" actId="1076"/>
        <pc:sldMkLst>
          <pc:docMk/>
          <pc:sldMk cId="2494120113" sldId="291"/>
        </pc:sldMkLst>
        <pc:spChg chg="mod">
          <ac:chgData name="Stephen Jones" userId="S::stephenjones@climatenorthernireland.org.uk::be7df4c9-3e22-42e6-b64a-fa8682f81ced" providerId="AD" clId="Web-{1D1F888C-F1AE-2B7A-00CB-25DCC8828982}" dt="2020-11-12T09:36:42.565" v="132" actId="1076"/>
          <ac:spMkLst>
            <pc:docMk/>
            <pc:sldMk cId="2494120113" sldId="291"/>
            <ac:spMk id="2" creationId="{00000000-0000-0000-0000-000000000000}"/>
          </ac:spMkLst>
        </pc:spChg>
        <pc:spChg chg="del mod">
          <ac:chgData name="Stephen Jones" userId="S::stephenjones@climatenorthernireland.org.uk::be7df4c9-3e22-42e6-b64a-fa8682f81ced" providerId="AD" clId="Web-{1D1F888C-F1AE-2B7A-00CB-25DCC8828982}" dt="2020-11-12T09:36:33.830" v="131"/>
          <ac:spMkLst>
            <pc:docMk/>
            <pc:sldMk cId="2494120113" sldId="291"/>
            <ac:spMk id="9" creationId="{F7CD6AF7-5E3D-49FC-A9B1-E01695802C6F}"/>
          </ac:spMkLst>
        </pc:spChg>
      </pc:sldChg>
      <pc:sldChg chg="modSp">
        <pc:chgData name="Stephen Jones" userId="S::stephenjones@climatenorthernireland.org.uk::be7df4c9-3e22-42e6-b64a-fa8682f81ced" providerId="AD" clId="Web-{1D1F888C-F1AE-2B7A-00CB-25DCC8828982}" dt="2020-11-12T09:37:33.722" v="133" actId="1076"/>
        <pc:sldMkLst>
          <pc:docMk/>
          <pc:sldMk cId="2352472612" sldId="293"/>
        </pc:sldMkLst>
        <pc:picChg chg="mod">
          <ac:chgData name="Stephen Jones" userId="S::stephenjones@climatenorthernireland.org.uk::be7df4c9-3e22-42e6-b64a-fa8682f81ced" providerId="AD" clId="Web-{1D1F888C-F1AE-2B7A-00CB-25DCC8828982}" dt="2020-11-12T09:37:33.722" v="133" actId="1076"/>
          <ac:picMkLst>
            <pc:docMk/>
            <pc:sldMk cId="2352472612" sldId="293"/>
            <ac:picMk id="7" creationId="{BBE17235-BBA8-4F49-AD65-35AF79A6E013}"/>
          </ac:picMkLst>
        </pc:picChg>
      </pc:sldChg>
      <pc:sldChg chg="modSp">
        <pc:chgData name="Stephen Jones" userId="S::stephenjones@climatenorthernireland.org.uk::be7df4c9-3e22-42e6-b64a-fa8682f81ced" providerId="AD" clId="Web-{1D1F888C-F1AE-2B7A-00CB-25DCC8828982}" dt="2020-11-12T09:33:40.497" v="101" actId="20577"/>
        <pc:sldMkLst>
          <pc:docMk/>
          <pc:sldMk cId="1314739052" sldId="298"/>
        </pc:sldMkLst>
        <pc:spChg chg="mod">
          <ac:chgData name="Stephen Jones" userId="S::stephenjones@climatenorthernireland.org.uk::be7df4c9-3e22-42e6-b64a-fa8682f81ced" providerId="AD" clId="Web-{1D1F888C-F1AE-2B7A-00CB-25DCC8828982}" dt="2020-11-12T09:33:40.497" v="101" actId="20577"/>
          <ac:spMkLst>
            <pc:docMk/>
            <pc:sldMk cId="1314739052" sldId="298"/>
            <ac:spMk id="2" creationId="{00000000-0000-0000-0000-000000000000}"/>
          </ac:spMkLst>
        </pc:spChg>
      </pc:sldChg>
      <pc:sldChg chg="modSp">
        <pc:chgData name="Stephen Jones" userId="S::stephenjones@climatenorthernireland.org.uk::be7df4c9-3e22-42e6-b64a-fa8682f81ced" providerId="AD" clId="Web-{1D1F888C-F1AE-2B7A-00CB-25DCC8828982}" dt="2020-11-12T09:17:42.285" v="24" actId="20577"/>
        <pc:sldMkLst>
          <pc:docMk/>
          <pc:sldMk cId="1960144523" sldId="303"/>
        </pc:sldMkLst>
        <pc:spChg chg="mod">
          <ac:chgData name="Stephen Jones" userId="S::stephenjones@climatenorthernireland.org.uk::be7df4c9-3e22-42e6-b64a-fa8682f81ced" providerId="AD" clId="Web-{1D1F888C-F1AE-2B7A-00CB-25DCC8828982}" dt="2020-11-12T09:17:42.285" v="24" actId="20577"/>
          <ac:spMkLst>
            <pc:docMk/>
            <pc:sldMk cId="1960144523" sldId="303"/>
            <ac:spMk id="9" creationId="{E5F46DEF-BF01-4FA5-A936-2227A37ED060}"/>
          </ac:spMkLst>
        </pc:spChg>
      </pc:sldChg>
      <pc:sldChg chg="modSp">
        <pc:chgData name="Stephen Jones" userId="S::stephenjones@climatenorthernireland.org.uk::be7df4c9-3e22-42e6-b64a-fa8682f81ced" providerId="AD" clId="Web-{1D1F888C-F1AE-2B7A-00CB-25DCC8828982}" dt="2020-11-12T09:38:44.178" v="228" actId="20577"/>
        <pc:sldMkLst>
          <pc:docMk/>
          <pc:sldMk cId="605459367" sldId="590"/>
        </pc:sldMkLst>
        <pc:spChg chg="mod">
          <ac:chgData name="Stephen Jones" userId="S::stephenjones@climatenorthernireland.org.uk::be7df4c9-3e22-42e6-b64a-fa8682f81ced" providerId="AD" clId="Web-{1D1F888C-F1AE-2B7A-00CB-25DCC8828982}" dt="2020-11-12T09:38:44.178" v="228" actId="20577"/>
          <ac:spMkLst>
            <pc:docMk/>
            <pc:sldMk cId="605459367" sldId="590"/>
            <ac:spMk id="6" creationId="{D93F9516-F605-4FD3-8429-A9BDF56AE8BA}"/>
          </ac:spMkLst>
        </pc:spChg>
      </pc:sldChg>
    </pc:docChg>
  </pc:docChgLst>
  <pc:docChgLst>
    <pc:chgData name="Erin Walker" userId="S::erin@climatenorthernireland.org.uk::44b9bdd0-561a-40f6-b07f-dfa0dfca5d8b" providerId="AD" clId="Web-{51DFCDE2-6351-F7A6-0EB8-73F7DA1FDA96}"/>
    <pc:docChg chg="modSld">
      <pc:chgData name="Erin Walker" userId="S::erin@climatenorthernireland.org.uk::44b9bdd0-561a-40f6-b07f-dfa0dfca5d8b" providerId="AD" clId="Web-{51DFCDE2-6351-F7A6-0EB8-73F7DA1FDA96}" dt="2023-02-02T17:10:42.722" v="63"/>
      <pc:docMkLst>
        <pc:docMk/>
      </pc:docMkLst>
      <pc:sldChg chg="addSp">
        <pc:chgData name="Erin Walker" userId="S::erin@climatenorthernireland.org.uk::44b9bdd0-561a-40f6-b07f-dfa0dfca5d8b" providerId="AD" clId="Web-{51DFCDE2-6351-F7A6-0EB8-73F7DA1FDA96}" dt="2023-02-02T17:05:09.291" v="25"/>
        <pc:sldMkLst>
          <pc:docMk/>
          <pc:sldMk cId="3585902610" sldId="274"/>
        </pc:sldMkLst>
        <pc:picChg chg="add">
          <ac:chgData name="Erin Walker" userId="S::erin@climatenorthernireland.org.uk::44b9bdd0-561a-40f6-b07f-dfa0dfca5d8b" providerId="AD" clId="Web-{51DFCDE2-6351-F7A6-0EB8-73F7DA1FDA96}" dt="2023-02-02T17:05:09.291" v="25"/>
          <ac:picMkLst>
            <pc:docMk/>
            <pc:sldMk cId="3585902610" sldId="274"/>
            <ac:picMk id="4" creationId="{6F416481-406A-2BDA-6B24-ABAFC46F7EF3}"/>
          </ac:picMkLst>
        </pc:picChg>
      </pc:sldChg>
      <pc:sldChg chg="addSp">
        <pc:chgData name="Erin Walker" userId="S::erin@climatenorthernireland.org.uk::44b9bdd0-561a-40f6-b07f-dfa0dfca5d8b" providerId="AD" clId="Web-{51DFCDE2-6351-F7A6-0EB8-73F7DA1FDA96}" dt="2023-02-02T17:04:59.541" v="22"/>
        <pc:sldMkLst>
          <pc:docMk/>
          <pc:sldMk cId="55753424" sldId="276"/>
        </pc:sldMkLst>
        <pc:picChg chg="add">
          <ac:chgData name="Erin Walker" userId="S::erin@climatenorthernireland.org.uk::44b9bdd0-561a-40f6-b07f-dfa0dfca5d8b" providerId="AD" clId="Web-{51DFCDE2-6351-F7A6-0EB8-73F7DA1FDA96}" dt="2023-02-02T17:04:59.541" v="22"/>
          <ac:picMkLst>
            <pc:docMk/>
            <pc:sldMk cId="55753424" sldId="276"/>
            <ac:picMk id="6" creationId="{D781CE05-3FDD-0957-2024-E5096C4E7CFD}"/>
          </ac:picMkLst>
        </pc:picChg>
      </pc:sldChg>
      <pc:sldChg chg="addSp modSp">
        <pc:chgData name="Erin Walker" userId="S::erin@climatenorthernireland.org.uk::44b9bdd0-561a-40f6-b07f-dfa0dfca5d8b" providerId="AD" clId="Web-{51DFCDE2-6351-F7A6-0EB8-73F7DA1FDA96}" dt="2023-02-02T17:10:42.722" v="63"/>
        <pc:sldMkLst>
          <pc:docMk/>
          <pc:sldMk cId="394880383" sldId="277"/>
        </pc:sldMkLst>
        <pc:spChg chg="mod">
          <ac:chgData name="Erin Walker" userId="S::erin@climatenorthernireland.org.uk::44b9bdd0-561a-40f6-b07f-dfa0dfca5d8b" providerId="AD" clId="Web-{51DFCDE2-6351-F7A6-0EB8-73F7DA1FDA96}" dt="2023-02-02T17:10:42.722" v="63"/>
          <ac:spMkLst>
            <pc:docMk/>
            <pc:sldMk cId="394880383" sldId="277"/>
            <ac:spMk id="4" creationId="{CCE918AE-9342-40E0-8C0D-5F03F567242A}"/>
          </ac:spMkLst>
        </pc:spChg>
        <pc:picChg chg="add">
          <ac:chgData name="Erin Walker" userId="S::erin@climatenorthernireland.org.uk::44b9bdd0-561a-40f6-b07f-dfa0dfca5d8b" providerId="AD" clId="Web-{51DFCDE2-6351-F7A6-0EB8-73F7DA1FDA96}" dt="2023-02-02T17:05:04.603" v="23"/>
          <ac:picMkLst>
            <pc:docMk/>
            <pc:sldMk cId="394880383" sldId="277"/>
            <ac:picMk id="7" creationId="{74CC6A5E-3A3E-3480-4ABC-495366CE1B92}"/>
          </ac:picMkLst>
        </pc:picChg>
      </pc:sldChg>
      <pc:sldChg chg="addSp delSp">
        <pc:chgData name="Erin Walker" userId="S::erin@climatenorthernireland.org.uk::44b9bdd0-561a-40f6-b07f-dfa0dfca5d8b" providerId="AD" clId="Web-{51DFCDE2-6351-F7A6-0EB8-73F7DA1FDA96}" dt="2023-02-02T17:03:21.475" v="4"/>
        <pc:sldMkLst>
          <pc:docMk/>
          <pc:sldMk cId="537031684" sldId="281"/>
        </pc:sldMkLst>
        <pc:picChg chg="del">
          <ac:chgData name="Erin Walker" userId="S::erin@climatenorthernireland.org.uk::44b9bdd0-561a-40f6-b07f-dfa0dfca5d8b" providerId="AD" clId="Web-{51DFCDE2-6351-F7A6-0EB8-73F7DA1FDA96}" dt="2023-02-02T17:03:21.475" v="4"/>
          <ac:picMkLst>
            <pc:docMk/>
            <pc:sldMk cId="537031684" sldId="281"/>
            <ac:picMk id="3" creationId="{DC89FAFF-4B13-402C-9451-4FE2788ADABC}"/>
          </ac:picMkLst>
        </pc:picChg>
        <pc:picChg chg="add">
          <ac:chgData name="Erin Walker" userId="S::erin@climatenorthernireland.org.uk::44b9bdd0-561a-40f6-b07f-dfa0dfca5d8b" providerId="AD" clId="Web-{51DFCDE2-6351-F7A6-0EB8-73F7DA1FDA96}" dt="2023-02-02T17:03:20.022" v="3"/>
          <ac:picMkLst>
            <pc:docMk/>
            <pc:sldMk cId="537031684" sldId="281"/>
            <ac:picMk id="6" creationId="{4936149E-DAD4-F599-0DDE-FFBD47C5400E}"/>
          </ac:picMkLst>
        </pc:picChg>
      </pc:sldChg>
      <pc:sldChg chg="addSp">
        <pc:chgData name="Erin Walker" userId="S::erin@climatenorthernireland.org.uk::44b9bdd0-561a-40f6-b07f-dfa0dfca5d8b" providerId="AD" clId="Web-{51DFCDE2-6351-F7A6-0EB8-73F7DA1FDA96}" dt="2023-02-02T17:03:25.538" v="5"/>
        <pc:sldMkLst>
          <pc:docMk/>
          <pc:sldMk cId="1712961733" sldId="282"/>
        </pc:sldMkLst>
        <pc:picChg chg="add">
          <ac:chgData name="Erin Walker" userId="S::erin@climatenorthernireland.org.uk::44b9bdd0-561a-40f6-b07f-dfa0dfca5d8b" providerId="AD" clId="Web-{51DFCDE2-6351-F7A6-0EB8-73F7DA1FDA96}" dt="2023-02-02T17:03:25.538" v="5"/>
          <ac:picMkLst>
            <pc:docMk/>
            <pc:sldMk cId="1712961733" sldId="282"/>
            <ac:picMk id="7" creationId="{C865AF96-F746-DB54-42B8-4D6EECAEABA5}"/>
          </ac:picMkLst>
        </pc:picChg>
      </pc:sldChg>
      <pc:sldChg chg="addSp delSp">
        <pc:chgData name="Erin Walker" userId="S::erin@climatenorthernireland.org.uk::44b9bdd0-561a-40f6-b07f-dfa0dfca5d8b" providerId="AD" clId="Web-{51DFCDE2-6351-F7A6-0EB8-73F7DA1FDA96}" dt="2023-02-02T17:04:06.664" v="16"/>
        <pc:sldMkLst>
          <pc:docMk/>
          <pc:sldMk cId="2157652179" sldId="283"/>
        </pc:sldMkLst>
        <pc:picChg chg="add">
          <ac:chgData name="Erin Walker" userId="S::erin@climatenorthernireland.org.uk::44b9bdd0-561a-40f6-b07f-dfa0dfca5d8b" providerId="AD" clId="Web-{51DFCDE2-6351-F7A6-0EB8-73F7DA1FDA96}" dt="2023-02-02T17:04:04.539" v="15"/>
          <ac:picMkLst>
            <pc:docMk/>
            <pc:sldMk cId="2157652179" sldId="283"/>
            <ac:picMk id="6" creationId="{A36AF06E-AD1E-E7B5-890C-1975B767E55F}"/>
          </ac:picMkLst>
        </pc:picChg>
        <pc:picChg chg="del">
          <ac:chgData name="Erin Walker" userId="S::erin@climatenorthernireland.org.uk::44b9bdd0-561a-40f6-b07f-dfa0dfca5d8b" providerId="AD" clId="Web-{51DFCDE2-6351-F7A6-0EB8-73F7DA1FDA96}" dt="2023-02-02T17:04:06.664" v="16"/>
          <ac:picMkLst>
            <pc:docMk/>
            <pc:sldMk cId="2157652179" sldId="283"/>
            <ac:picMk id="10" creationId="{842EF5CD-8B11-40C4-A443-BE342B0B9D6C}"/>
          </ac:picMkLst>
        </pc:picChg>
      </pc:sldChg>
      <pc:sldChg chg="addSp modSp">
        <pc:chgData name="Erin Walker" userId="S::erin@climatenorthernireland.org.uk::44b9bdd0-561a-40f6-b07f-dfa0dfca5d8b" providerId="AD" clId="Web-{51DFCDE2-6351-F7A6-0EB8-73F7DA1FDA96}" dt="2023-02-02T17:09:19.079" v="60" actId="20577"/>
        <pc:sldMkLst>
          <pc:docMk/>
          <pc:sldMk cId="4099362695" sldId="284"/>
        </pc:sldMkLst>
        <pc:spChg chg="mod">
          <ac:chgData name="Erin Walker" userId="S::erin@climatenorthernireland.org.uk::44b9bdd0-561a-40f6-b07f-dfa0dfca5d8b" providerId="AD" clId="Web-{51DFCDE2-6351-F7A6-0EB8-73F7DA1FDA96}" dt="2023-02-02T17:08:41.094" v="49" actId="1076"/>
          <ac:spMkLst>
            <pc:docMk/>
            <pc:sldMk cId="4099362695" sldId="284"/>
            <ac:spMk id="2" creationId="{B04B7AFD-E99A-4CC4-95A0-14EC3C45D06C}"/>
          </ac:spMkLst>
        </pc:spChg>
        <pc:spChg chg="mod">
          <ac:chgData name="Erin Walker" userId="S::erin@climatenorthernireland.org.uk::44b9bdd0-561a-40f6-b07f-dfa0dfca5d8b" providerId="AD" clId="Web-{51DFCDE2-6351-F7A6-0EB8-73F7DA1FDA96}" dt="2023-02-02T17:09:19.079" v="60" actId="20577"/>
          <ac:spMkLst>
            <pc:docMk/>
            <pc:sldMk cId="4099362695" sldId="284"/>
            <ac:spMk id="6" creationId="{15E73C9D-A0F2-47FE-A293-38919B140B89}"/>
          </ac:spMkLst>
        </pc:spChg>
        <pc:picChg chg="add">
          <ac:chgData name="Erin Walker" userId="S::erin@climatenorthernireland.org.uk::44b9bdd0-561a-40f6-b07f-dfa0dfca5d8b" providerId="AD" clId="Web-{51DFCDE2-6351-F7A6-0EB8-73F7DA1FDA96}" dt="2023-02-02T17:04:09.680" v="17"/>
          <ac:picMkLst>
            <pc:docMk/>
            <pc:sldMk cId="4099362695" sldId="284"/>
            <ac:picMk id="5" creationId="{2A32A142-FE2A-01D3-5340-A8CFB0D8F6A2}"/>
          </ac:picMkLst>
        </pc:picChg>
      </pc:sldChg>
      <pc:sldChg chg="addSp delSp">
        <pc:chgData name="Erin Walker" userId="S::erin@climatenorthernireland.org.uk::44b9bdd0-561a-40f6-b07f-dfa0dfca5d8b" providerId="AD" clId="Web-{51DFCDE2-6351-F7A6-0EB8-73F7DA1FDA96}" dt="2023-02-02T17:03:54.132" v="12"/>
        <pc:sldMkLst>
          <pc:docMk/>
          <pc:sldMk cId="3774703373" sldId="285"/>
        </pc:sldMkLst>
        <pc:picChg chg="add">
          <ac:chgData name="Erin Walker" userId="S::erin@climatenorthernireland.org.uk::44b9bdd0-561a-40f6-b07f-dfa0dfca5d8b" providerId="AD" clId="Web-{51DFCDE2-6351-F7A6-0EB8-73F7DA1FDA96}" dt="2023-02-02T17:03:52.007" v="11"/>
          <ac:picMkLst>
            <pc:docMk/>
            <pc:sldMk cId="3774703373" sldId="285"/>
            <ac:picMk id="3" creationId="{998C2477-0195-82E4-C157-6FA1CCF01B9E}"/>
          </ac:picMkLst>
        </pc:picChg>
        <pc:picChg chg="del">
          <ac:chgData name="Erin Walker" userId="S::erin@climatenorthernireland.org.uk::44b9bdd0-561a-40f6-b07f-dfa0dfca5d8b" providerId="AD" clId="Web-{51DFCDE2-6351-F7A6-0EB8-73F7DA1FDA96}" dt="2023-02-02T17:03:54.132" v="12"/>
          <ac:picMkLst>
            <pc:docMk/>
            <pc:sldMk cId="3774703373" sldId="285"/>
            <ac:picMk id="8" creationId="{660F9213-CA13-49C5-873E-D2AAB0779A55}"/>
          </ac:picMkLst>
        </pc:picChg>
      </pc:sldChg>
      <pc:sldChg chg="addSp delSp">
        <pc:chgData name="Erin Walker" userId="S::erin@climatenorthernireland.org.uk::44b9bdd0-561a-40f6-b07f-dfa0dfca5d8b" providerId="AD" clId="Web-{51DFCDE2-6351-F7A6-0EB8-73F7DA1FDA96}" dt="2023-02-02T17:03:59.023" v="14"/>
        <pc:sldMkLst>
          <pc:docMk/>
          <pc:sldMk cId="2902561372" sldId="286"/>
        </pc:sldMkLst>
        <pc:picChg chg="add del">
          <ac:chgData name="Erin Walker" userId="S::erin@climatenorthernireland.org.uk::44b9bdd0-561a-40f6-b07f-dfa0dfca5d8b" providerId="AD" clId="Web-{51DFCDE2-6351-F7A6-0EB8-73F7DA1FDA96}" dt="2023-02-02T17:03:59.023" v="14"/>
          <ac:picMkLst>
            <pc:docMk/>
            <pc:sldMk cId="2902561372" sldId="286"/>
            <ac:picMk id="8" creationId="{F6EB428F-BD38-023E-1661-D7B7277A3174}"/>
          </ac:picMkLst>
        </pc:picChg>
      </pc:sldChg>
      <pc:sldChg chg="addSp delSp">
        <pc:chgData name="Erin Walker" userId="S::erin@climatenorthernireland.org.uk::44b9bdd0-561a-40f6-b07f-dfa0dfca5d8b" providerId="AD" clId="Web-{51DFCDE2-6351-F7A6-0EB8-73F7DA1FDA96}" dt="2023-02-02T17:03:45.492" v="9"/>
        <pc:sldMkLst>
          <pc:docMk/>
          <pc:sldMk cId="3898028401" sldId="287"/>
        </pc:sldMkLst>
        <pc:picChg chg="del">
          <ac:chgData name="Erin Walker" userId="S::erin@climatenorthernireland.org.uk::44b9bdd0-561a-40f6-b07f-dfa0dfca5d8b" providerId="AD" clId="Web-{51DFCDE2-6351-F7A6-0EB8-73F7DA1FDA96}" dt="2023-02-02T17:03:45.492" v="9"/>
          <ac:picMkLst>
            <pc:docMk/>
            <pc:sldMk cId="3898028401" sldId="287"/>
            <ac:picMk id="3" creationId="{69B9975D-1FF0-4721-94FB-0BD032EAF869}"/>
          </ac:picMkLst>
        </pc:picChg>
        <pc:picChg chg="add del">
          <ac:chgData name="Erin Walker" userId="S::erin@climatenorthernireland.org.uk::44b9bdd0-561a-40f6-b07f-dfa0dfca5d8b" providerId="AD" clId="Web-{51DFCDE2-6351-F7A6-0EB8-73F7DA1FDA96}" dt="2023-02-02T17:03:35.429" v="7"/>
          <ac:picMkLst>
            <pc:docMk/>
            <pc:sldMk cId="3898028401" sldId="287"/>
            <ac:picMk id="5" creationId="{F03EA412-3278-2BFC-AD99-194F7B385A53}"/>
          </ac:picMkLst>
        </pc:picChg>
        <pc:picChg chg="add">
          <ac:chgData name="Erin Walker" userId="S::erin@climatenorthernireland.org.uk::44b9bdd0-561a-40f6-b07f-dfa0dfca5d8b" providerId="AD" clId="Web-{51DFCDE2-6351-F7A6-0EB8-73F7DA1FDA96}" dt="2023-02-02T17:03:40.870" v="8"/>
          <ac:picMkLst>
            <pc:docMk/>
            <pc:sldMk cId="3898028401" sldId="287"/>
            <ac:picMk id="8" creationId="{53A8CD44-CDA5-8B58-65E7-3AFA2EE52348}"/>
          </ac:picMkLst>
        </pc:picChg>
      </pc:sldChg>
      <pc:sldChg chg="addSp modSp">
        <pc:chgData name="Erin Walker" userId="S::erin@climatenorthernireland.org.uk::44b9bdd0-561a-40f6-b07f-dfa0dfca5d8b" providerId="AD" clId="Web-{51DFCDE2-6351-F7A6-0EB8-73F7DA1FDA96}" dt="2023-02-02T17:08:11.468" v="46" actId="14100"/>
        <pc:sldMkLst>
          <pc:docMk/>
          <pc:sldMk cId="637409099" sldId="288"/>
        </pc:sldMkLst>
        <pc:spChg chg="mod">
          <ac:chgData name="Erin Walker" userId="S::erin@climatenorthernireland.org.uk::44b9bdd0-561a-40f6-b07f-dfa0dfca5d8b" providerId="AD" clId="Web-{51DFCDE2-6351-F7A6-0EB8-73F7DA1FDA96}" dt="2023-02-02T17:07:52.374" v="44" actId="20577"/>
          <ac:spMkLst>
            <pc:docMk/>
            <pc:sldMk cId="637409099" sldId="288"/>
            <ac:spMk id="2" creationId="{59BE14AF-0D2D-4192-BA04-59A6F1B53D04}"/>
          </ac:spMkLst>
        </pc:spChg>
        <pc:spChg chg="mod">
          <ac:chgData name="Erin Walker" userId="S::erin@climatenorthernireland.org.uk::44b9bdd0-561a-40f6-b07f-dfa0dfca5d8b" providerId="AD" clId="Web-{51DFCDE2-6351-F7A6-0EB8-73F7DA1FDA96}" dt="2023-02-02T17:08:11.468" v="46" actId="14100"/>
          <ac:spMkLst>
            <pc:docMk/>
            <pc:sldMk cId="637409099" sldId="288"/>
            <ac:spMk id="6" creationId="{5F741428-15F2-403E-8F6A-8A485117C8AD}"/>
          </ac:spMkLst>
        </pc:spChg>
        <pc:picChg chg="add">
          <ac:chgData name="Erin Walker" userId="S::erin@climatenorthernireland.org.uk::44b9bdd0-561a-40f6-b07f-dfa0dfca5d8b" providerId="AD" clId="Web-{51DFCDE2-6351-F7A6-0EB8-73F7DA1FDA96}" dt="2023-02-02T17:03:48.039" v="10"/>
          <ac:picMkLst>
            <pc:docMk/>
            <pc:sldMk cId="637409099" sldId="288"/>
            <ac:picMk id="4" creationId="{97C3AA5E-BBE1-6FA2-F01A-04D935336245}"/>
          </ac:picMkLst>
        </pc:picChg>
      </pc:sldChg>
      <pc:sldChg chg="addSp delSp modSp">
        <pc:chgData name="Erin Walker" userId="S::erin@climatenorthernireland.org.uk::44b9bdd0-561a-40f6-b07f-dfa0dfca5d8b" providerId="AD" clId="Web-{51DFCDE2-6351-F7A6-0EB8-73F7DA1FDA96}" dt="2023-02-02T17:09:31.080" v="61" actId="20577"/>
        <pc:sldMkLst>
          <pc:docMk/>
          <pc:sldMk cId="4271180388" sldId="290"/>
        </pc:sldMkLst>
        <pc:spChg chg="mod">
          <ac:chgData name="Erin Walker" userId="S::erin@climatenorthernireland.org.uk::44b9bdd0-561a-40f6-b07f-dfa0dfca5d8b" providerId="AD" clId="Web-{51DFCDE2-6351-F7A6-0EB8-73F7DA1FDA96}" dt="2023-02-02T17:09:31.080" v="61" actId="20577"/>
          <ac:spMkLst>
            <pc:docMk/>
            <pc:sldMk cId="4271180388" sldId="290"/>
            <ac:spMk id="2" creationId="{BDDB277A-25F8-4F9D-BF56-792A1FE5ACE6}"/>
          </ac:spMkLst>
        </pc:spChg>
        <pc:picChg chg="add del">
          <ac:chgData name="Erin Walker" userId="S::erin@climatenorthernireland.org.uk::44b9bdd0-561a-40f6-b07f-dfa0dfca5d8b" providerId="AD" clId="Web-{51DFCDE2-6351-F7A6-0EB8-73F7DA1FDA96}" dt="2023-02-02T17:04:27.212" v="19"/>
          <ac:picMkLst>
            <pc:docMk/>
            <pc:sldMk cId="4271180388" sldId="290"/>
            <ac:picMk id="5" creationId="{B2820A3A-C043-0C70-A499-7662F0807BC6}"/>
          </ac:picMkLst>
        </pc:picChg>
        <pc:picChg chg="add">
          <ac:chgData name="Erin Walker" userId="S::erin@climatenorthernireland.org.uk::44b9bdd0-561a-40f6-b07f-dfa0dfca5d8b" providerId="AD" clId="Web-{51DFCDE2-6351-F7A6-0EB8-73F7DA1FDA96}" dt="2023-02-02T17:04:30.087" v="20"/>
          <ac:picMkLst>
            <pc:docMk/>
            <pc:sldMk cId="4271180388" sldId="290"/>
            <ac:picMk id="7" creationId="{A9D07BF9-F76A-B7DE-A5F8-144CCA4F0DB2}"/>
          </ac:picMkLst>
        </pc:picChg>
      </pc:sldChg>
      <pc:sldChg chg="addSp delSp">
        <pc:chgData name="Erin Walker" userId="S::erin@climatenorthernireland.org.uk::44b9bdd0-561a-40f6-b07f-dfa0dfca5d8b" providerId="AD" clId="Web-{51DFCDE2-6351-F7A6-0EB8-73F7DA1FDA96}" dt="2023-02-02T17:05:45.479" v="34"/>
        <pc:sldMkLst>
          <pc:docMk/>
          <pc:sldMk cId="2494120113" sldId="291"/>
        </pc:sldMkLst>
        <pc:picChg chg="del">
          <ac:chgData name="Erin Walker" userId="S::erin@climatenorthernireland.org.uk::44b9bdd0-561a-40f6-b07f-dfa0dfca5d8b" providerId="AD" clId="Web-{51DFCDE2-6351-F7A6-0EB8-73F7DA1FDA96}" dt="2023-02-02T17:05:45.479" v="34"/>
          <ac:picMkLst>
            <pc:docMk/>
            <pc:sldMk cId="2494120113" sldId="291"/>
            <ac:picMk id="3" creationId="{DC89FAFF-4B13-402C-9451-4FE2788ADABC}"/>
          </ac:picMkLst>
        </pc:picChg>
        <pc:picChg chg="add">
          <ac:chgData name="Erin Walker" userId="S::erin@climatenorthernireland.org.uk::44b9bdd0-561a-40f6-b07f-dfa0dfca5d8b" providerId="AD" clId="Web-{51DFCDE2-6351-F7A6-0EB8-73F7DA1FDA96}" dt="2023-02-02T17:05:43.026" v="33"/>
          <ac:picMkLst>
            <pc:docMk/>
            <pc:sldMk cId="2494120113" sldId="291"/>
            <ac:picMk id="7" creationId="{1EE08FFE-B098-6A78-0224-5CA820C5B400}"/>
          </ac:picMkLst>
        </pc:picChg>
      </pc:sldChg>
      <pc:sldChg chg="addSp delSp">
        <pc:chgData name="Erin Walker" userId="S::erin@climatenorthernireland.org.uk::44b9bdd0-561a-40f6-b07f-dfa0dfca5d8b" providerId="AD" clId="Web-{51DFCDE2-6351-F7A6-0EB8-73F7DA1FDA96}" dt="2023-02-02T17:05:38.370" v="32"/>
        <pc:sldMkLst>
          <pc:docMk/>
          <pc:sldMk cId="2352472612" sldId="293"/>
        </pc:sldMkLst>
        <pc:picChg chg="add">
          <ac:chgData name="Erin Walker" userId="S::erin@climatenorthernireland.org.uk::44b9bdd0-561a-40f6-b07f-dfa0dfca5d8b" providerId="AD" clId="Web-{51DFCDE2-6351-F7A6-0EB8-73F7DA1FDA96}" dt="2023-02-02T17:05:36.229" v="31"/>
          <ac:picMkLst>
            <pc:docMk/>
            <pc:sldMk cId="2352472612" sldId="293"/>
            <ac:picMk id="3" creationId="{4D1723F4-AC88-BBC1-2F0E-67C6B07D8CEC}"/>
          </ac:picMkLst>
        </pc:picChg>
        <pc:picChg chg="del">
          <ac:chgData name="Erin Walker" userId="S::erin@climatenorthernireland.org.uk::44b9bdd0-561a-40f6-b07f-dfa0dfca5d8b" providerId="AD" clId="Web-{51DFCDE2-6351-F7A6-0EB8-73F7DA1FDA96}" dt="2023-02-02T17:05:38.370" v="32"/>
          <ac:picMkLst>
            <pc:docMk/>
            <pc:sldMk cId="2352472612" sldId="293"/>
            <ac:picMk id="10" creationId="{842EF5CD-8B11-40C4-A443-BE342B0B9D6C}"/>
          </ac:picMkLst>
        </pc:picChg>
      </pc:sldChg>
      <pc:sldChg chg="addSp delSp">
        <pc:chgData name="Erin Walker" userId="S::erin@climatenorthernireland.org.uk::44b9bdd0-561a-40f6-b07f-dfa0dfca5d8b" providerId="AD" clId="Web-{51DFCDE2-6351-F7A6-0EB8-73F7DA1FDA96}" dt="2023-02-02T17:05:15.291" v="28"/>
        <pc:sldMkLst>
          <pc:docMk/>
          <pc:sldMk cId="1698267530" sldId="295"/>
        </pc:sldMkLst>
        <pc:picChg chg="add">
          <ac:chgData name="Erin Walker" userId="S::erin@climatenorthernireland.org.uk::44b9bdd0-561a-40f6-b07f-dfa0dfca5d8b" providerId="AD" clId="Web-{51DFCDE2-6351-F7A6-0EB8-73F7DA1FDA96}" dt="2023-02-02T17:05:13.557" v="27"/>
          <ac:picMkLst>
            <pc:docMk/>
            <pc:sldMk cId="1698267530" sldId="295"/>
            <ac:picMk id="5" creationId="{DF142F54-581F-441C-7F58-E3C5BF317415}"/>
          </ac:picMkLst>
        </pc:picChg>
        <pc:picChg chg="del">
          <ac:chgData name="Erin Walker" userId="S::erin@climatenorthernireland.org.uk::44b9bdd0-561a-40f6-b07f-dfa0dfca5d8b" providerId="AD" clId="Web-{51DFCDE2-6351-F7A6-0EB8-73F7DA1FDA96}" dt="2023-02-02T17:05:15.291" v="28"/>
          <ac:picMkLst>
            <pc:docMk/>
            <pc:sldMk cId="1698267530" sldId="295"/>
            <ac:picMk id="8" creationId="{660F9213-CA13-49C5-873E-D2AAB0779A55}"/>
          </ac:picMkLst>
        </pc:picChg>
      </pc:sldChg>
      <pc:sldChg chg="addSp delSp">
        <pc:chgData name="Erin Walker" userId="S::erin@climatenorthernireland.org.uk::44b9bdd0-561a-40f6-b07f-dfa0dfca5d8b" providerId="AD" clId="Web-{51DFCDE2-6351-F7A6-0EB8-73F7DA1FDA96}" dt="2023-02-02T17:05:28.588" v="30"/>
        <pc:sldMkLst>
          <pc:docMk/>
          <pc:sldMk cId="4025011654" sldId="297"/>
        </pc:sldMkLst>
        <pc:picChg chg="del">
          <ac:chgData name="Erin Walker" userId="S::erin@climatenorthernireland.org.uk::44b9bdd0-561a-40f6-b07f-dfa0dfca5d8b" providerId="AD" clId="Web-{51DFCDE2-6351-F7A6-0EB8-73F7DA1FDA96}" dt="2023-02-02T17:05:28.588" v="30"/>
          <ac:picMkLst>
            <pc:docMk/>
            <pc:sldMk cId="4025011654" sldId="297"/>
            <ac:picMk id="3" creationId="{69B9975D-1FF0-4721-94FB-0BD032EAF869}"/>
          </ac:picMkLst>
        </pc:picChg>
        <pc:picChg chg="add">
          <ac:chgData name="Erin Walker" userId="S::erin@climatenorthernireland.org.uk::44b9bdd0-561a-40f6-b07f-dfa0dfca5d8b" providerId="AD" clId="Web-{51DFCDE2-6351-F7A6-0EB8-73F7DA1FDA96}" dt="2023-02-02T17:05:26.870" v="29"/>
          <ac:picMkLst>
            <pc:docMk/>
            <pc:sldMk cId="4025011654" sldId="297"/>
            <ac:picMk id="9" creationId="{1FE9E4D8-3E60-57E3-8950-E06C965042E8}"/>
          </ac:picMkLst>
        </pc:picChg>
      </pc:sldChg>
      <pc:sldChg chg="addSp">
        <pc:chgData name="Erin Walker" userId="S::erin@climatenorthernireland.org.uk::44b9bdd0-561a-40f6-b07f-dfa0dfca5d8b" providerId="AD" clId="Web-{51DFCDE2-6351-F7A6-0EB8-73F7DA1FDA96}" dt="2023-02-02T17:03:12.631" v="2"/>
        <pc:sldMkLst>
          <pc:docMk/>
          <pc:sldMk cId="1537188861" sldId="299"/>
        </pc:sldMkLst>
        <pc:picChg chg="add">
          <ac:chgData name="Erin Walker" userId="S::erin@climatenorthernireland.org.uk::44b9bdd0-561a-40f6-b07f-dfa0dfca5d8b" providerId="AD" clId="Web-{51DFCDE2-6351-F7A6-0EB8-73F7DA1FDA96}" dt="2023-02-02T17:03:12.631" v="2"/>
          <ac:picMkLst>
            <pc:docMk/>
            <pc:sldMk cId="1537188861" sldId="299"/>
            <ac:picMk id="5" creationId="{C6188EE3-B3E5-82FE-4A13-E0C7C7F20A55}"/>
          </ac:picMkLst>
        </pc:picChg>
      </pc:sldChg>
      <pc:sldChg chg="addSp delSp modSp">
        <pc:chgData name="Erin Walker" userId="S::erin@climatenorthernireland.org.uk::44b9bdd0-561a-40f6-b07f-dfa0dfca5d8b" providerId="AD" clId="Web-{51DFCDE2-6351-F7A6-0EB8-73F7DA1FDA96}" dt="2023-02-02T17:06:57.528" v="39" actId="14100"/>
        <pc:sldMkLst>
          <pc:docMk/>
          <pc:sldMk cId="1655783779" sldId="304"/>
        </pc:sldMkLst>
        <pc:spChg chg="mod">
          <ac:chgData name="Erin Walker" userId="S::erin@climatenorthernireland.org.uk::44b9bdd0-561a-40f6-b07f-dfa0dfca5d8b" providerId="AD" clId="Web-{51DFCDE2-6351-F7A6-0EB8-73F7DA1FDA96}" dt="2023-02-02T17:06:57.528" v="39" actId="14100"/>
          <ac:spMkLst>
            <pc:docMk/>
            <pc:sldMk cId="1655783779" sldId="304"/>
            <ac:spMk id="8" creationId="{00000000-0000-0000-0000-000000000000}"/>
          </ac:spMkLst>
        </pc:spChg>
        <pc:picChg chg="del">
          <ac:chgData name="Erin Walker" userId="S::erin@climatenorthernireland.org.uk::44b9bdd0-561a-40f6-b07f-dfa0dfca5d8b" providerId="AD" clId="Web-{51DFCDE2-6351-F7A6-0EB8-73F7DA1FDA96}" dt="2023-02-02T17:03:03.600" v="0"/>
          <ac:picMkLst>
            <pc:docMk/>
            <pc:sldMk cId="1655783779" sldId="304"/>
            <ac:picMk id="6" creationId="{641B3D07-81C5-490F-ACA3-14405D1AA118}"/>
          </ac:picMkLst>
        </pc:picChg>
        <pc:picChg chg="add">
          <ac:chgData name="Erin Walker" userId="S::erin@climatenorthernireland.org.uk::44b9bdd0-561a-40f6-b07f-dfa0dfca5d8b" providerId="AD" clId="Web-{51DFCDE2-6351-F7A6-0EB8-73F7DA1FDA96}" dt="2023-02-02T17:03:07.647" v="1"/>
          <ac:picMkLst>
            <pc:docMk/>
            <pc:sldMk cId="1655783779" sldId="304"/>
            <ac:picMk id="9" creationId="{59C45428-AF35-AB31-29D2-B7C8F897836D}"/>
          </ac:picMkLst>
        </pc:picChg>
      </pc:sldChg>
      <pc:sldChg chg="modSp">
        <pc:chgData name="Erin Walker" userId="S::erin@climatenorthernireland.org.uk::44b9bdd0-561a-40f6-b07f-dfa0dfca5d8b" providerId="AD" clId="Web-{51DFCDE2-6351-F7A6-0EB8-73F7DA1FDA96}" dt="2023-02-02T17:10:10.206" v="62" actId="1076"/>
        <pc:sldMkLst>
          <pc:docMk/>
          <pc:sldMk cId="605459367" sldId="590"/>
        </pc:sldMkLst>
        <pc:spChg chg="mod">
          <ac:chgData name="Erin Walker" userId="S::erin@climatenorthernireland.org.uk::44b9bdd0-561a-40f6-b07f-dfa0dfca5d8b" providerId="AD" clId="Web-{51DFCDE2-6351-F7A6-0EB8-73F7DA1FDA96}" dt="2023-02-02T17:10:10.206" v="62" actId="1076"/>
          <ac:spMkLst>
            <pc:docMk/>
            <pc:sldMk cId="605459367" sldId="590"/>
            <ac:spMk id="6" creationId="{D93F9516-F605-4FD3-8429-A9BDF56AE8BA}"/>
          </ac:spMkLst>
        </pc:spChg>
      </pc:sldChg>
      <pc:sldChg chg="addSp">
        <pc:chgData name="Erin Walker" userId="S::erin@climatenorthernireland.org.uk::44b9bdd0-561a-40f6-b07f-dfa0dfca5d8b" providerId="AD" clId="Web-{51DFCDE2-6351-F7A6-0EB8-73F7DA1FDA96}" dt="2023-02-02T17:05:59.074" v="35"/>
        <pc:sldMkLst>
          <pc:docMk/>
          <pc:sldMk cId="3065337574" sldId="594"/>
        </pc:sldMkLst>
        <pc:picChg chg="add">
          <ac:chgData name="Erin Walker" userId="S::erin@climatenorthernireland.org.uk::44b9bdd0-561a-40f6-b07f-dfa0dfca5d8b" providerId="AD" clId="Web-{51DFCDE2-6351-F7A6-0EB8-73F7DA1FDA96}" dt="2023-02-02T17:05:59.074" v="35"/>
          <ac:picMkLst>
            <pc:docMk/>
            <pc:sldMk cId="3065337574" sldId="594"/>
            <ac:picMk id="6" creationId="{03FCD171-62C5-010D-36CD-3A2A20B560CC}"/>
          </ac:picMkLst>
        </pc:picChg>
      </pc:sldChg>
      <pc:sldChg chg="addSp">
        <pc:chgData name="Erin Walker" userId="S::erin@climatenorthernireland.org.uk::44b9bdd0-561a-40f6-b07f-dfa0dfca5d8b" providerId="AD" clId="Web-{51DFCDE2-6351-F7A6-0EB8-73F7DA1FDA96}" dt="2023-02-02T17:04:41.603" v="21"/>
        <pc:sldMkLst>
          <pc:docMk/>
          <pc:sldMk cId="4198115150" sldId="595"/>
        </pc:sldMkLst>
        <pc:picChg chg="add">
          <ac:chgData name="Erin Walker" userId="S::erin@climatenorthernireland.org.uk::44b9bdd0-561a-40f6-b07f-dfa0dfca5d8b" providerId="AD" clId="Web-{51DFCDE2-6351-F7A6-0EB8-73F7DA1FDA96}" dt="2023-02-02T17:04:41.603" v="21"/>
          <ac:picMkLst>
            <pc:docMk/>
            <pc:sldMk cId="4198115150" sldId="595"/>
            <ac:picMk id="4" creationId="{EADD1337-7859-0487-8AC8-318A1833A576}"/>
          </ac:picMkLst>
        </pc:picChg>
      </pc:sldChg>
      <pc:sldChg chg="addSp">
        <pc:chgData name="Erin Walker" userId="S::erin@climatenorthernireland.org.uk::44b9bdd0-561a-40f6-b07f-dfa0dfca5d8b" providerId="AD" clId="Web-{51DFCDE2-6351-F7A6-0EB8-73F7DA1FDA96}" dt="2023-02-02T17:05:07.244" v="24"/>
        <pc:sldMkLst>
          <pc:docMk/>
          <pc:sldMk cId="1378643901" sldId="597"/>
        </pc:sldMkLst>
        <pc:picChg chg="add">
          <ac:chgData name="Erin Walker" userId="S::erin@climatenorthernireland.org.uk::44b9bdd0-561a-40f6-b07f-dfa0dfca5d8b" providerId="AD" clId="Web-{51DFCDE2-6351-F7A6-0EB8-73F7DA1FDA96}" dt="2023-02-02T17:05:07.244" v="24"/>
          <ac:picMkLst>
            <pc:docMk/>
            <pc:sldMk cId="1378643901" sldId="597"/>
            <ac:picMk id="4" creationId="{8610A7F1-7628-B760-7152-E3707D104CD0}"/>
          </ac:picMkLst>
        </pc:picChg>
      </pc:sldChg>
      <pc:sldChg chg="addSp">
        <pc:chgData name="Erin Walker" userId="S::erin@climatenorthernireland.org.uk::44b9bdd0-561a-40f6-b07f-dfa0dfca5d8b" providerId="AD" clId="Web-{51DFCDE2-6351-F7A6-0EB8-73F7DA1FDA96}" dt="2023-02-02T17:05:10.541" v="26"/>
        <pc:sldMkLst>
          <pc:docMk/>
          <pc:sldMk cId="2898762850" sldId="598"/>
        </pc:sldMkLst>
        <pc:picChg chg="add">
          <ac:chgData name="Erin Walker" userId="S::erin@climatenorthernireland.org.uk::44b9bdd0-561a-40f6-b07f-dfa0dfca5d8b" providerId="AD" clId="Web-{51DFCDE2-6351-F7A6-0EB8-73F7DA1FDA96}" dt="2023-02-02T17:05:10.541" v="26"/>
          <ac:picMkLst>
            <pc:docMk/>
            <pc:sldMk cId="2898762850" sldId="598"/>
            <ac:picMk id="4" creationId="{FDF69DE7-5FA9-E078-E8F1-24D39EFD9C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AE8FF-05DE-4C82-8B6F-B142E04A9926}" type="datetimeFigureOut">
              <a:rPr lang="en-GB" smtClean="0"/>
              <a:t>02/02/2023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BED98-DCBC-41B7-B27F-F4DA5B00F4CF}" type="slidenum">
              <a:rPr lang="en-GB" smtClean="0"/>
              <a:t>‹#›</a:t>
            </a:fld>
            <a:endParaRPr lang="en-GB"/>
          </a:p>
        </p:txBody>
      </p:sp>
    </p:spTree>
    <p:extLst>
      <p:ext uri="{BB962C8B-B14F-4D97-AF65-F5344CB8AC3E}">
        <p14:creationId xmlns:p14="http://schemas.microsoft.com/office/powerpoint/2010/main" val="61820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toffice.gov.uk/binaries/content/assets/metofficegovuk/pdf/research/ukcp/ukcp18_headline_findings_v4_aug22.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0C1B0943-BA31-9C40-8648-547F7F652183}" type="slidenum">
              <a:rPr lang="en-US" smtClean="0"/>
              <a:t>3</a:t>
            </a:fld>
            <a:endParaRPr lang="en-US"/>
          </a:p>
        </p:txBody>
      </p:sp>
    </p:spTree>
    <p:extLst>
      <p:ext uri="{BB962C8B-B14F-4D97-AF65-F5344CB8AC3E}">
        <p14:creationId xmlns:p14="http://schemas.microsoft.com/office/powerpoint/2010/main" val="128912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https://www.metoffice.gov.uk/binaries/content/assets/metofficegovuk/pdf/research/ukcp/ukcp18_headline_findings_v4_aug22.pdf</a:t>
            </a:r>
            <a:r>
              <a:rPr lang="en-US"/>
              <a:t> </a:t>
            </a:r>
          </a:p>
        </p:txBody>
      </p:sp>
      <p:sp>
        <p:nvSpPr>
          <p:cNvPr id="4" name="Slide Number Placeholder 3"/>
          <p:cNvSpPr>
            <a:spLocks noGrp="1"/>
          </p:cNvSpPr>
          <p:nvPr>
            <p:ph type="sldNum" sz="quarter" idx="5"/>
          </p:nvPr>
        </p:nvSpPr>
        <p:spPr/>
        <p:txBody>
          <a:bodyPr/>
          <a:lstStyle/>
          <a:p>
            <a:fld id="{E2D93A5D-3C76-4A61-8718-E56D2E6A438F}" type="slidenum">
              <a:rPr lang="en-GB" smtClean="0"/>
              <a:t>22</a:t>
            </a:fld>
            <a:endParaRPr lang="en-GB"/>
          </a:p>
        </p:txBody>
      </p:sp>
    </p:spTree>
    <p:extLst>
      <p:ext uri="{BB962C8B-B14F-4D97-AF65-F5344CB8AC3E}">
        <p14:creationId xmlns:p14="http://schemas.microsoft.com/office/powerpoint/2010/main" val="384827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BEB7A6-378D-4B11-9B9E-03FDDF9E7350}"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23563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BEB7A6-378D-4B11-9B9E-03FDDF9E7350}"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81205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BEB7A6-378D-4B11-9B9E-03FDDF9E7350}"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233717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BEB7A6-378D-4B11-9B9E-03FDDF9E7350}"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3567277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Main Slide">
    <p:spTree>
      <p:nvGrpSpPr>
        <p:cNvPr id="1" name=""/>
        <p:cNvGrpSpPr/>
        <p:nvPr/>
      </p:nvGrpSpPr>
      <p:grpSpPr>
        <a:xfrm>
          <a:off x="0" y="0"/>
          <a:ext cx="0" cy="0"/>
          <a:chOff x="0" y="0"/>
          <a:chExt cx="0" cy="0"/>
        </a:xfrm>
      </p:grpSpPr>
      <p:sp>
        <p:nvSpPr>
          <p:cNvPr id="14" name="donne.inc"/>
          <p:cNvSpPr txBox="1"/>
          <p:nvPr/>
        </p:nvSpPr>
        <p:spPr>
          <a:xfrm rot="16200000">
            <a:off x="184185" y="5759967"/>
            <a:ext cx="516167" cy="153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0" tIns="0" rIns="0" bIns="0" anchor="ctr">
            <a:spAutoFit/>
          </a:bodyPr>
          <a:lstStyle>
            <a:lvl1pPr algn="l">
              <a:defRPr sz="2000">
                <a:solidFill>
                  <a:srgbClr val="1C1F25"/>
                </a:solidFill>
                <a:latin typeface="CenturyGothicPro"/>
                <a:ea typeface="CenturyGothicPro"/>
                <a:cs typeface="CenturyGothicPro"/>
                <a:sym typeface="CenturyGothicPro"/>
              </a:defRPr>
            </a:lvl1pPr>
          </a:lstStyle>
          <a:p>
            <a:r>
              <a:rPr sz="1000"/>
              <a:t>donne.inc</a:t>
            </a:r>
          </a:p>
        </p:txBody>
      </p:sp>
      <p:sp>
        <p:nvSpPr>
          <p:cNvPr id="15" name="Rounded Rectangle"/>
          <p:cNvSpPr/>
          <p:nvPr/>
        </p:nvSpPr>
        <p:spPr>
          <a:xfrm rot="16200000">
            <a:off x="378768" y="6285706"/>
            <a:ext cx="127001" cy="127001"/>
          </a:xfrm>
          <a:prstGeom prst="roundRect">
            <a:avLst>
              <a:gd name="adj" fmla="val 15000"/>
            </a:avLst>
          </a:prstGeom>
          <a:solidFill>
            <a:srgbClr val="90547E"/>
          </a:solidFill>
          <a:ln w="12700">
            <a:miter lim="400000"/>
          </a:ln>
        </p:spPr>
        <p:txBody>
          <a:bodyPr lIns="0" tIns="0" rIns="0" bIns="0" anchor="ctr"/>
          <a:lstStyle/>
          <a:p>
            <a:pPr>
              <a:defRPr sz="3200">
                <a:solidFill>
                  <a:srgbClr val="FFFFFF"/>
                </a:solidFill>
              </a:defRPr>
            </a:pPr>
            <a:endParaRPr sz="1600"/>
          </a:p>
        </p:txBody>
      </p:sp>
      <p:sp>
        <p:nvSpPr>
          <p:cNvPr id="16" name="Body Level One…"/>
          <p:cNvSpPr txBox="1">
            <a:spLocks noGrp="1"/>
          </p:cNvSpPr>
          <p:nvPr>
            <p:ph type="body" sz="quarter" idx="1"/>
          </p:nvPr>
        </p:nvSpPr>
        <p:spPr>
          <a:xfrm rot="16200000">
            <a:off x="11087668" y="3352800"/>
            <a:ext cx="1333340" cy="152401"/>
          </a:xfrm>
          <a:prstGeom prst="rect">
            <a:avLst/>
          </a:prstGeom>
        </p:spPr>
        <p:txBody>
          <a:bodyPr lIns="0" tIns="0" rIns="0" bIns="0" anchor="ctr"/>
          <a:lstStyle>
            <a:lvl1pPr>
              <a:defRPr sz="1000">
                <a:solidFill>
                  <a:srgbClr val="696E78"/>
                </a:solidFill>
                <a:latin typeface="+mn-lt"/>
                <a:ea typeface="+mn-ea"/>
                <a:cs typeface="+mn-cs"/>
                <a:sym typeface="Helvetica"/>
              </a:defRPr>
            </a:lvl1pPr>
            <a:lvl2pPr>
              <a:defRPr sz="1000">
                <a:solidFill>
                  <a:srgbClr val="696E78"/>
                </a:solidFill>
                <a:latin typeface="+mn-lt"/>
                <a:ea typeface="+mn-ea"/>
                <a:cs typeface="+mn-cs"/>
                <a:sym typeface="Helvetica"/>
              </a:defRPr>
            </a:lvl2pPr>
            <a:lvl3pPr>
              <a:defRPr sz="1000">
                <a:solidFill>
                  <a:srgbClr val="696E78"/>
                </a:solidFill>
                <a:latin typeface="+mn-lt"/>
                <a:ea typeface="+mn-ea"/>
                <a:cs typeface="+mn-cs"/>
                <a:sym typeface="Helvetica"/>
              </a:defRPr>
            </a:lvl3pPr>
            <a:lvl4pPr>
              <a:defRPr sz="1000">
                <a:solidFill>
                  <a:srgbClr val="696E78"/>
                </a:solidFill>
                <a:latin typeface="+mn-lt"/>
                <a:ea typeface="+mn-ea"/>
                <a:cs typeface="+mn-cs"/>
                <a:sym typeface="Helvetica"/>
              </a:defRPr>
            </a:lvl4pPr>
            <a:lvl5pPr>
              <a:defRPr sz="1000">
                <a:solidFill>
                  <a:srgbClr val="696E78"/>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905650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EB7A6-378D-4B11-9B9E-03FDDF9E7350}"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130939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BEB7A6-378D-4B11-9B9E-03FDDF9E7350}"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82474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BEB7A6-378D-4B11-9B9E-03FDDF9E7350}" type="datetimeFigureOut">
              <a:rPr lang="en-GB" smtClean="0"/>
              <a:t>02/02/2023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21038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BEB7A6-378D-4B11-9B9E-03FDDF9E7350}" type="datetimeFigureOut">
              <a:rPr lang="en-GB" smtClean="0"/>
              <a:t>02/02/2023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359568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EB7A6-378D-4B11-9B9E-03FDDF9E7350}" type="datetimeFigureOut">
              <a:rPr lang="en-GB" smtClean="0"/>
              <a:t>02/02/2023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26570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BEB7A6-378D-4B11-9B9E-03FDDF9E7350}"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398771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BEB7A6-378D-4B11-9B9E-03FDDF9E7350}"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94CAAA-A6C3-4BDA-B351-BED2F22B2C0F}" type="slidenum">
              <a:rPr lang="en-GB" smtClean="0"/>
              <a:t>‹#›</a:t>
            </a:fld>
            <a:endParaRPr lang="en-GB"/>
          </a:p>
        </p:txBody>
      </p:sp>
    </p:spTree>
    <p:extLst>
      <p:ext uri="{BB962C8B-B14F-4D97-AF65-F5344CB8AC3E}">
        <p14:creationId xmlns:p14="http://schemas.microsoft.com/office/powerpoint/2010/main" val="386673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EB7A6-378D-4B11-9B9E-03FDDF9E7350}" type="datetimeFigureOut">
              <a:rPr lang="en-GB" smtClean="0"/>
              <a:t>02/02/2023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4CAAA-A6C3-4BDA-B351-BED2F22B2C0F}" type="slidenum">
              <a:rPr lang="en-GB" smtClean="0"/>
              <a:t>‹#›</a:t>
            </a:fld>
            <a:endParaRPr lang="en-GB"/>
          </a:p>
        </p:txBody>
      </p:sp>
    </p:spTree>
    <p:extLst>
      <p:ext uri="{BB962C8B-B14F-4D97-AF65-F5344CB8AC3E}">
        <p14:creationId xmlns:p14="http://schemas.microsoft.com/office/powerpoint/2010/main" val="377557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02/02/2023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news/uk-northern-ireland-25580692" TargetMode="External"/><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news/uk-northern-ireland-41632835" TargetMode="External"/><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atchers.news/2020/06/05/northern-ireland-under-worst-drought-since-1976/" TargetMode="External"/><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www.rte.ie/news/2013/0429/387557-farm-animals-weather/" TargetMode="External"/><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toffice.gov.uk/research/climate/understanding-climate/uk-extreme-events_heatwaves" TargetMode="External"/><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metoffice.gov.uk/research/climate/understanding-climate/uk-extreme-events_heatwav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etoffice.gov.uk/research/climate/understanding-climate/uk-extreme-events_heatwaves"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uk-northern-ireland-41019610" TargetMode="External"/><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49" y="2766218"/>
            <a:ext cx="3488869" cy="1325563"/>
          </a:xfrm>
        </p:spPr>
        <p:txBody>
          <a:bodyPr>
            <a:normAutofit fontScale="90000"/>
          </a:bodyPr>
          <a:lstStyle/>
          <a:p>
            <a:r>
              <a:rPr lang="en-GB" b="1"/>
              <a:t>Workshop 1 </a:t>
            </a:r>
            <a:br>
              <a:rPr lang="en-GB" b="1"/>
            </a:br>
            <a:r>
              <a:rPr lang="en-GB" b="1"/>
              <a:t>-----------------</a:t>
            </a:r>
            <a:br>
              <a:rPr lang="en-GB"/>
            </a:br>
            <a:r>
              <a:rPr lang="en-GB">
                <a:solidFill>
                  <a:srgbClr val="FF0000"/>
                </a:solidFill>
              </a:rPr>
              <a:t>Your Organisation </a:t>
            </a:r>
            <a:r>
              <a:rPr lang="en-GB"/>
              <a:t>Vulnerability Assessment</a:t>
            </a:r>
          </a:p>
        </p:txBody>
      </p:sp>
      <p:graphicFrame>
        <p:nvGraphicFramePr>
          <p:cNvPr id="7" name="Table 6"/>
          <p:cNvGraphicFramePr>
            <a:graphicFrameLocks noGrp="1"/>
          </p:cNvGraphicFramePr>
          <p:nvPr>
            <p:extLst>
              <p:ext uri="{D42A27DB-BD31-4B8C-83A1-F6EECF244321}">
                <p14:modId xmlns:p14="http://schemas.microsoft.com/office/powerpoint/2010/main" val="4229612968"/>
              </p:ext>
            </p:extLst>
          </p:nvPr>
        </p:nvGraphicFramePr>
        <p:xfrm>
          <a:off x="5135170" y="188850"/>
          <a:ext cx="6209961" cy="6050085"/>
        </p:xfrm>
        <a:graphic>
          <a:graphicData uri="http://schemas.openxmlformats.org/drawingml/2006/table">
            <a:tbl>
              <a:tblPr firstRow="1" firstCol="1" bandRow="1"/>
              <a:tblGrid>
                <a:gridCol w="680506">
                  <a:extLst>
                    <a:ext uri="{9D8B030D-6E8A-4147-A177-3AD203B41FA5}">
                      <a16:colId xmlns:a16="http://schemas.microsoft.com/office/drawing/2014/main" val="1146786159"/>
                    </a:ext>
                  </a:extLst>
                </a:gridCol>
                <a:gridCol w="5529455">
                  <a:extLst>
                    <a:ext uri="{9D8B030D-6E8A-4147-A177-3AD203B41FA5}">
                      <a16:colId xmlns:a16="http://schemas.microsoft.com/office/drawing/2014/main" val="4010290555"/>
                    </a:ext>
                  </a:extLst>
                </a:gridCol>
              </a:tblGrid>
              <a:tr h="149541">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Time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Agenda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894042"/>
                  </a:ext>
                </a:extLst>
              </a:tr>
              <a:tr h="149541">
                <a:tc>
                  <a:txBody>
                    <a:bodyPr/>
                    <a:lstStyle/>
                    <a:p>
                      <a:pPr algn="l">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13:00</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i="1">
                          <a:effectLst/>
                          <a:latin typeface="Calibri" panose="020F0502020204030204" pitchFamily="34" charset="0"/>
                          <a:ea typeface="Calibri" panose="020F0502020204030204" pitchFamily="34" charset="0"/>
                          <a:cs typeface="Times New Roman" panose="02020603050405020304" pitchFamily="18" charset="0"/>
                        </a:rPr>
                        <a:t>Introductions and Work so Far – </a:t>
                      </a:r>
                      <a:r>
                        <a:rPr lang="en-GB" sz="1100" i="1">
                          <a:effectLst/>
                          <a:latin typeface="Calibri" panose="020F0502020204030204" pitchFamily="34" charset="0"/>
                          <a:ea typeface="Calibri" panose="020F0502020204030204" pitchFamily="34" charset="0"/>
                          <a:cs typeface="Times New Roman" panose="02020603050405020304" pitchFamily="18" charset="0"/>
                        </a:rPr>
                        <a:t>Adaptation lead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209253"/>
                  </a:ext>
                </a:extLst>
              </a:tr>
              <a:tr h="394622">
                <a:tc>
                  <a:txBody>
                    <a:bodyPr/>
                    <a:lstStyle/>
                    <a:p>
                      <a:pPr algn="l">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13:10</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Vulnerability Workshop Introduction - </a:t>
                      </a:r>
                      <a:r>
                        <a:rPr lang="en-GB" sz="1100" i="1">
                          <a:effectLst/>
                          <a:latin typeface="Calibri" panose="020F0502020204030204" pitchFamily="34" charset="0"/>
                          <a:ea typeface="Calibri" panose="020F0502020204030204" pitchFamily="34" charset="0"/>
                          <a:cs typeface="Times New Roman" panose="02020603050405020304" pitchFamily="18" charset="0"/>
                        </a:rPr>
                        <a:t>Climate NI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482328"/>
                  </a:ext>
                </a:extLst>
              </a:tr>
              <a:tr h="1105020">
                <a:tc>
                  <a:txBody>
                    <a:bodyPr/>
                    <a:lstStyle/>
                    <a:p>
                      <a:pPr algn="l">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13:25</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Interactive Mapping Session – MIRO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Q. Identify examples of when </a:t>
                      </a:r>
                      <a:r>
                        <a:rPr lang="en-GB" sz="1100" b="1" u="sng">
                          <a:effectLst/>
                          <a:latin typeface="Calibri" panose="020F0502020204030204" pitchFamily="34" charset="0"/>
                          <a:ea typeface="Calibri" panose="020F0502020204030204" pitchFamily="34" charset="0"/>
                          <a:cs typeface="Calibri" panose="020F0502020204030204" pitchFamily="34" charset="0"/>
                        </a:rPr>
                        <a:t>council assets and services</a:t>
                      </a:r>
                      <a:r>
                        <a:rPr lang="en-GB" sz="1100" b="1">
                          <a:effectLst/>
                          <a:latin typeface="Calibri" panose="020F0502020204030204" pitchFamily="34" charset="0"/>
                          <a:ea typeface="Calibri" panose="020F0502020204030204" pitchFamily="34" charset="0"/>
                          <a:cs typeface="Calibri" panose="020F0502020204030204" pitchFamily="34" charset="0"/>
                        </a:rPr>
                        <a:t> have been affected by weather events.</a:t>
                      </a:r>
                      <a:endParaRPr lang="en-GB" sz="1100" i="1">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1100" i="1">
                          <a:effectLst/>
                          <a:latin typeface="Calibri" panose="020F0502020204030204" pitchFamily="34" charset="0"/>
                          <a:ea typeface="Calibri" panose="020F0502020204030204" pitchFamily="34" charset="0"/>
                          <a:cs typeface="Calibri" panose="020F0502020204030204" pitchFamily="34" charset="0"/>
                        </a:rPr>
                        <a:t>15 Minute exercise, 10 Minute feedback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472"/>
                  </a:ext>
                </a:extLst>
              </a:tr>
              <a:tr h="1041247">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13:55</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Group Exercise 1:  </a:t>
                      </a:r>
                      <a:r>
                        <a:rPr lang="en-GB" sz="1100" i="1">
                          <a:effectLst/>
                          <a:latin typeface="Calibri" panose="020F0502020204030204" pitchFamily="34" charset="0"/>
                          <a:ea typeface="Calibri" panose="020F0502020204030204" pitchFamily="34" charset="0"/>
                          <a:cs typeface="Calibri" panose="020F0502020204030204" pitchFamily="34" charset="0"/>
                        </a:rPr>
                        <a:t>Understanding Your Current Risk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1" i="1">
                          <a:effectLst/>
                          <a:latin typeface="Calibri" panose="020F0502020204030204" pitchFamily="34" charset="0"/>
                          <a:ea typeface="Calibri" panose="020F0502020204030204" pitchFamily="34" charset="0"/>
                          <a:cs typeface="Calibri" panose="020F0502020204030204" pitchFamily="34" charset="0"/>
                        </a:rPr>
                        <a:t>Q. Assess past weather events in more detail, including what was impacted, and any data available on the event (approx. 5 </a:t>
                      </a:r>
                      <a:r>
                        <a:rPr lang="en-GB" sz="1100" b="1" i="1" err="1">
                          <a:effectLst/>
                          <a:latin typeface="Calibri" panose="020F0502020204030204" pitchFamily="34" charset="0"/>
                          <a:ea typeface="Calibri" panose="020F0502020204030204" pitchFamily="34" charset="0"/>
                          <a:cs typeface="Calibri" panose="020F0502020204030204" pitchFamily="34" charset="0"/>
                        </a:rPr>
                        <a:t>mins</a:t>
                      </a:r>
                      <a:r>
                        <a:rPr lang="en-GB" sz="1100" b="1" i="1">
                          <a:effectLst/>
                          <a:latin typeface="Calibri" panose="020F0502020204030204" pitchFamily="34" charset="0"/>
                          <a:ea typeface="Calibri" panose="020F0502020204030204" pitchFamily="34" charset="0"/>
                          <a:cs typeface="Calibri" panose="020F0502020204030204" pitchFamily="34" charset="0"/>
                        </a:rPr>
                        <a:t> for each of the 5 hazards).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i="1" u="sng">
                          <a:effectLst/>
                          <a:latin typeface="Calibri" panose="020F0502020204030204" pitchFamily="34" charset="0"/>
                          <a:ea typeface="Calibri" panose="020F0502020204030204" pitchFamily="34" charset="0"/>
                          <a:cs typeface="Calibri" panose="020F0502020204030204" pitchFamily="34" charset="0"/>
                        </a:rPr>
                        <a:t>Note: Think about how your service area has been impacted first and foremost.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i="1">
                          <a:effectLst/>
                          <a:latin typeface="Calibri" panose="020F0502020204030204" pitchFamily="34" charset="0"/>
                          <a:ea typeface="Calibri" panose="020F0502020204030204" pitchFamily="34" charset="0"/>
                          <a:cs typeface="Calibri" panose="020F0502020204030204" pitchFamily="34" charset="0"/>
                        </a:rPr>
                        <a:t>30 Minute exercise, 15 Minute feedback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903628"/>
                  </a:ext>
                </a:extLst>
              </a:tr>
              <a:tr h="394622">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14:40</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10 Minute Break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911406"/>
                  </a:ext>
                </a:extLst>
              </a:tr>
              <a:tr h="394622">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14:50</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What does a Future Climate Look Like? </a:t>
                      </a:r>
                      <a:r>
                        <a:rPr lang="en-GB" sz="1100" i="1">
                          <a:effectLst/>
                          <a:latin typeface="Calibri" panose="020F0502020204030204" pitchFamily="34" charset="0"/>
                          <a:ea typeface="Calibri" panose="020F0502020204030204" pitchFamily="34" charset="0"/>
                          <a:cs typeface="Calibri" panose="020F0502020204030204" pitchFamily="34" charset="0"/>
                        </a:rPr>
                        <a:t>– Climate NI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1">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54962"/>
                  </a:ext>
                </a:extLst>
              </a:tr>
              <a:tr h="1244789">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15:00</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Calibri" panose="020F0502020204030204" pitchFamily="34" charset="0"/>
                        </a:rPr>
                        <a:t>Group Exercise 2 – </a:t>
                      </a:r>
                      <a:r>
                        <a:rPr lang="en-GB" sz="1100" i="1">
                          <a:effectLst/>
                          <a:latin typeface="Calibri" panose="020F0502020204030204" pitchFamily="34" charset="0"/>
                          <a:ea typeface="Calibri" panose="020F0502020204030204" pitchFamily="34" charset="0"/>
                          <a:cs typeface="Calibri" panose="020F0502020204030204" pitchFamily="34" charset="0"/>
                        </a:rPr>
                        <a:t>What Ongoing Work Addresses These Climate Risks?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1209675" algn="l"/>
                        </a:tabLs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tabLst>
                          <a:tab pos="1209675" algn="l"/>
                        </a:tabLst>
                      </a:pPr>
                      <a:r>
                        <a:rPr lang="en-GB" sz="1100" b="1" i="1">
                          <a:effectLst/>
                          <a:latin typeface="Calibri" panose="020F0502020204030204" pitchFamily="34" charset="0"/>
                          <a:ea typeface="Calibri" panose="020F0502020204030204" pitchFamily="34" charset="0"/>
                          <a:cs typeface="Times New Roman" panose="02020603050405020304" pitchFamily="18" charset="0"/>
                        </a:rPr>
                        <a:t>Q. For each weather hazard listed in Exercise 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tabLst>
                          <a:tab pos="1209675" algn="l"/>
                        </a:tabLst>
                      </a:pPr>
                      <a:r>
                        <a:rPr lang="en-GB" sz="1100" b="1" i="1">
                          <a:effectLst/>
                          <a:latin typeface="Calibri" panose="020F0502020204030204" pitchFamily="34" charset="0"/>
                          <a:ea typeface="Calibri" panose="020F0502020204030204" pitchFamily="34" charset="0"/>
                          <a:cs typeface="Times New Roman" panose="02020603050405020304" pitchFamily="18" charset="0"/>
                        </a:rPr>
                        <a:t>Identify the council policies and external partners relevant to addressing the impact of the event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tabLst>
                          <a:tab pos="1209675" algn="l"/>
                        </a:tabLst>
                      </a:pPr>
                      <a:r>
                        <a:rPr lang="en-GB" sz="1100" b="1" i="1">
                          <a:effectLst/>
                          <a:latin typeface="Calibri" panose="020F0502020204030204" pitchFamily="34" charset="0"/>
                          <a:ea typeface="Calibri" panose="020F0502020204030204" pitchFamily="34" charset="0"/>
                          <a:cs typeface="Times New Roman" panose="02020603050405020304" pitchFamily="18" charset="0"/>
                        </a:rPr>
                        <a:t>Consider the priority of the risk posed by the event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tabLst>
                          <a:tab pos="1209675" algn="l"/>
                        </a:tabLst>
                      </a:pPr>
                      <a:r>
                        <a:rPr lang="en-GB" sz="1100" b="1" i="1">
                          <a:effectLst/>
                          <a:latin typeface="Calibri" panose="020F0502020204030204" pitchFamily="34" charset="0"/>
                          <a:ea typeface="Calibri" panose="020F0502020204030204" pitchFamily="34" charset="0"/>
                          <a:cs typeface="Times New Roman" panose="02020603050405020304" pitchFamily="18" charset="0"/>
                        </a:rPr>
                        <a:t>Suggest what data could or should be collected.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i="1">
                          <a:effectLst/>
                          <a:latin typeface="Calibri" panose="020F0502020204030204" pitchFamily="34" charset="0"/>
                          <a:ea typeface="Calibri" panose="020F0502020204030204" pitchFamily="34" charset="0"/>
                          <a:cs typeface="Calibri" panose="020F0502020204030204" pitchFamily="34" charset="0"/>
                        </a:rPr>
                        <a:t>20 Minute exercise, 5 Minute feedback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898159"/>
                  </a:ext>
                </a:extLst>
              </a:tr>
              <a:tr h="394622">
                <a:tc>
                  <a:txBody>
                    <a:bodyPr/>
                    <a:lstStyle/>
                    <a:p>
                      <a:pPr algn="l">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15:25</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Next Steps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i="1">
                          <a:effectLst/>
                          <a:latin typeface="Calibri" panose="020F0502020204030204" pitchFamily="34" charset="0"/>
                          <a:ea typeface="Calibri" panose="020F0502020204030204" pitchFamily="34" charset="0"/>
                          <a:cs typeface="Times New Roman" panose="02020603050405020304" pitchFamily="18" charset="0"/>
                        </a:rPr>
                        <a:t>Group to discuss next steps and continued development of vulnerability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542102"/>
                  </a:ext>
                </a:extLst>
              </a:tr>
              <a:tr h="165698">
                <a:tc>
                  <a:txBody>
                    <a:bodyPr/>
                    <a:lstStyle/>
                    <a:p>
                      <a:pPr algn="l">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15:30</a:t>
                      </a: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Close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7312"/>
                  </a:ext>
                </a:extLst>
              </a:tr>
            </a:tbl>
          </a:graphicData>
        </a:graphic>
      </p:graphicFrame>
    </p:spTree>
    <p:extLst>
      <p:ext uri="{BB962C8B-B14F-4D97-AF65-F5344CB8AC3E}">
        <p14:creationId xmlns:p14="http://schemas.microsoft.com/office/powerpoint/2010/main" val="166419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076C3-4C8E-497B-8736-C21E3704C3DE}"/>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4000" b="1" kern="1200">
                <a:solidFill>
                  <a:schemeClr val="tx1"/>
                </a:solidFill>
                <a:latin typeface="+mj-lt"/>
                <a:ea typeface="+mj-ea"/>
                <a:cs typeface="+mj-cs"/>
              </a:rPr>
              <a:t>Sea Level Rise</a:t>
            </a:r>
          </a:p>
        </p:txBody>
      </p:sp>
      <p:pic>
        <p:nvPicPr>
          <p:cNvPr id="6" name="Picture 5">
            <a:extLst>
              <a:ext uri="{FF2B5EF4-FFF2-40B4-BE49-F238E27FC236}">
                <a16:creationId xmlns:a16="http://schemas.microsoft.com/office/drawing/2014/main" id="{7A805756-0102-4114-8D30-6A020CE3E6F6}"/>
              </a:ext>
            </a:extLst>
          </p:cNvPr>
          <p:cNvPicPr>
            <a:picLocks noChangeAspect="1"/>
          </p:cNvPicPr>
          <p:nvPr/>
        </p:nvPicPr>
        <p:blipFill rotWithShape="1">
          <a:blip r:embed="rId2"/>
          <a:srcRect r="61673"/>
          <a:stretch/>
        </p:blipFill>
        <p:spPr>
          <a:xfrm>
            <a:off x="3705813" y="2061170"/>
            <a:ext cx="4297284" cy="4038600"/>
          </a:xfrm>
          <a:prstGeom prst="rect">
            <a:avLst/>
          </a:prstGeom>
        </p:spPr>
      </p:pic>
      <p:pic>
        <p:nvPicPr>
          <p:cNvPr id="8" name="Picture 7">
            <a:extLst>
              <a:ext uri="{FF2B5EF4-FFF2-40B4-BE49-F238E27FC236}">
                <a16:creationId xmlns:a16="http://schemas.microsoft.com/office/drawing/2014/main" id="{53A8CD44-CDA5-8B58-65E7-3AFA2EE523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389802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water, outdoor, boat, small&#10;&#10;Description automatically generated">
            <a:extLst>
              <a:ext uri="{FF2B5EF4-FFF2-40B4-BE49-F238E27FC236}">
                <a16:creationId xmlns:a16="http://schemas.microsoft.com/office/drawing/2014/main" id="{DBD4C784-25A2-4047-93CE-CBB1CE28B328}"/>
              </a:ext>
            </a:extLst>
          </p:cNvPr>
          <p:cNvPicPr>
            <a:picLocks noGrp="1" noChangeAspect="1"/>
          </p:cNvPicPr>
          <p:nvPr>
            <p:ph type="pic" idx="1"/>
          </p:nvPr>
        </p:nvPicPr>
        <p:blipFill rotWithShape="1">
          <a:blip r:embed="rId2">
            <a:alphaModFix/>
            <a:extLst>
              <a:ext uri="{28A0092B-C50C-407E-A947-70E740481C1C}">
                <a14:useLocalDpi xmlns:a14="http://schemas.microsoft.com/office/drawing/2010/main" val="0"/>
              </a:ext>
            </a:extLst>
          </a:blip>
          <a:srcRect l="23777" r="23777"/>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59BE14AF-0D2D-4192-BA04-59A6F1B53D04}"/>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3300" b="1">
                <a:solidFill>
                  <a:srgbClr val="000000"/>
                </a:solidFill>
              </a:rPr>
              <a:t>January 2014-</a:t>
            </a:r>
            <a:br>
              <a:rPr lang="en-US" sz="3300" b="1"/>
            </a:br>
            <a:r>
              <a:rPr lang="en-US" sz="3300" b="1">
                <a:solidFill>
                  <a:srgbClr val="000000"/>
                </a:solidFill>
              </a:rPr>
              <a:t>Tidal surge</a:t>
            </a:r>
          </a:p>
        </p:txBody>
      </p:sp>
      <p:sp>
        <p:nvSpPr>
          <p:cNvPr id="6" name="Text Placeholder 5">
            <a:extLst>
              <a:ext uri="{FF2B5EF4-FFF2-40B4-BE49-F238E27FC236}">
                <a16:creationId xmlns:a16="http://schemas.microsoft.com/office/drawing/2014/main" id="{5F741428-15F2-403E-8F6A-8A485117C8AD}"/>
              </a:ext>
            </a:extLst>
          </p:cNvPr>
          <p:cNvSpPr>
            <a:spLocks noGrp="1"/>
          </p:cNvSpPr>
          <p:nvPr>
            <p:ph type="body" sz="half" idx="2"/>
          </p:nvPr>
        </p:nvSpPr>
        <p:spPr>
          <a:xfrm>
            <a:off x="804997" y="2094014"/>
            <a:ext cx="4498985" cy="3966959"/>
          </a:xfrm>
        </p:spPr>
        <p:txBody>
          <a:bodyPr vert="horz" lIns="91440" tIns="45720" rIns="91440" bIns="45720" rtlCol="0" anchor="ctr">
            <a:noAutofit/>
          </a:bodyPr>
          <a:lstStyle/>
          <a:p>
            <a:pPr marL="285750" indent="-228600">
              <a:buFont typeface="Arial" panose="020B0604020202020204" pitchFamily="34" charset="0"/>
              <a:buChar char="•"/>
            </a:pPr>
            <a:r>
              <a:rPr lang="en-US" sz="1500">
                <a:solidFill>
                  <a:srgbClr val="000000"/>
                </a:solidFill>
              </a:rPr>
              <a:t>High tides and strong winds caused flooding in some coastal areas of Northern Ireland.</a:t>
            </a:r>
            <a:endParaRPr lang="en-US" sz="1500">
              <a:solidFill>
                <a:srgbClr val="000000"/>
              </a:solidFill>
              <a:cs typeface="Calibri"/>
            </a:endParaRPr>
          </a:p>
          <a:p>
            <a:pPr marL="285750" indent="-228600">
              <a:buFont typeface="Arial" panose="020B0604020202020204" pitchFamily="34" charset="0"/>
              <a:buChar char="•"/>
            </a:pPr>
            <a:r>
              <a:rPr lang="en-US" sz="1500">
                <a:solidFill>
                  <a:srgbClr val="000000"/>
                </a:solidFill>
              </a:rPr>
              <a:t>River Bann flooded part of Coleraine, County Londonderry, and several coastal paths were impassable.</a:t>
            </a:r>
            <a:endParaRPr lang="en-US" sz="1500">
              <a:solidFill>
                <a:srgbClr val="000000"/>
              </a:solidFill>
              <a:cs typeface="Calibri"/>
            </a:endParaRPr>
          </a:p>
          <a:p>
            <a:pPr marL="285750" indent="-228600">
              <a:buFont typeface="Arial" panose="020B0604020202020204" pitchFamily="34" charset="0"/>
              <a:buChar char="•"/>
            </a:pPr>
            <a:r>
              <a:rPr lang="en-US" sz="1500">
                <a:solidFill>
                  <a:srgbClr val="000000"/>
                </a:solidFill>
              </a:rPr>
              <a:t>The main Newtownards to Portaferry coastal road in County Down was closed, and there was flooding in parts of </a:t>
            </a:r>
            <a:r>
              <a:rPr lang="en-US" sz="1500" err="1">
                <a:solidFill>
                  <a:srgbClr val="000000"/>
                </a:solidFill>
              </a:rPr>
              <a:t>Holywood</a:t>
            </a:r>
            <a:r>
              <a:rPr lang="en-US" sz="1500">
                <a:solidFill>
                  <a:srgbClr val="000000"/>
                </a:solidFill>
              </a:rPr>
              <a:t> and </a:t>
            </a:r>
            <a:r>
              <a:rPr lang="en-US" sz="1500" err="1">
                <a:solidFill>
                  <a:srgbClr val="000000"/>
                </a:solidFill>
              </a:rPr>
              <a:t>Millisle</a:t>
            </a:r>
            <a:r>
              <a:rPr lang="en-US" sz="1500">
                <a:solidFill>
                  <a:srgbClr val="000000"/>
                </a:solidFill>
              </a:rPr>
              <a:t> in County Down, and </a:t>
            </a:r>
            <a:r>
              <a:rPr lang="en-US" sz="1500" err="1">
                <a:solidFill>
                  <a:srgbClr val="000000"/>
                </a:solidFill>
              </a:rPr>
              <a:t>Carrickfergus</a:t>
            </a:r>
            <a:r>
              <a:rPr lang="en-US" sz="1500">
                <a:solidFill>
                  <a:srgbClr val="000000"/>
                </a:solidFill>
              </a:rPr>
              <a:t>, County Antrim.</a:t>
            </a:r>
            <a:endParaRPr lang="en-US" sz="1500">
              <a:solidFill>
                <a:srgbClr val="000000"/>
              </a:solidFill>
              <a:cs typeface="Calibri"/>
            </a:endParaRPr>
          </a:p>
          <a:p>
            <a:pPr marL="285750" indent="-228600">
              <a:buFont typeface="Arial" panose="020B0604020202020204" pitchFamily="34" charset="0"/>
              <a:buChar char="•"/>
            </a:pPr>
            <a:r>
              <a:rPr lang="en-US" sz="1500">
                <a:solidFill>
                  <a:srgbClr val="000000"/>
                </a:solidFill>
              </a:rPr>
              <a:t>The sea wall in </a:t>
            </a:r>
            <a:r>
              <a:rPr lang="en-US" sz="1500" err="1">
                <a:solidFill>
                  <a:srgbClr val="000000"/>
                </a:solidFill>
              </a:rPr>
              <a:t>Cushendall</a:t>
            </a:r>
            <a:r>
              <a:rPr lang="en-US" sz="1500">
                <a:solidFill>
                  <a:srgbClr val="000000"/>
                </a:solidFill>
              </a:rPr>
              <a:t> had been breached in two places with waves as high as 40ft.</a:t>
            </a:r>
            <a:endParaRPr lang="en-US" sz="1500">
              <a:solidFill>
                <a:srgbClr val="000000"/>
              </a:solidFill>
              <a:cs typeface="Calibri"/>
            </a:endParaRPr>
          </a:p>
          <a:p>
            <a:pPr marL="285750" indent="-228600">
              <a:buFont typeface="Arial" panose="020B0604020202020204" pitchFamily="34" charset="0"/>
              <a:buChar char="•"/>
            </a:pPr>
            <a:r>
              <a:rPr lang="en-US" sz="1500">
                <a:solidFill>
                  <a:srgbClr val="000000"/>
                </a:solidFill>
              </a:rPr>
              <a:t>Several thousand sandbags were made available and several hundred residents.</a:t>
            </a:r>
            <a:endParaRPr lang="en-US" sz="1500">
              <a:solidFill>
                <a:srgbClr val="000000"/>
              </a:solidFill>
              <a:cs typeface="Calibri"/>
            </a:endParaRPr>
          </a:p>
          <a:p>
            <a:pPr marL="285750" indent="-228600">
              <a:buFont typeface="Arial" panose="020B0604020202020204" pitchFamily="34" charset="0"/>
              <a:buChar char="•"/>
            </a:pPr>
            <a:r>
              <a:rPr lang="en-US" sz="1500">
                <a:solidFill>
                  <a:srgbClr val="000000"/>
                </a:solidFill>
              </a:rPr>
              <a:t>Travel disruption.</a:t>
            </a:r>
            <a:endParaRPr lang="en-US" sz="1500">
              <a:solidFill>
                <a:srgbClr val="000000"/>
              </a:solidFill>
              <a:cs typeface="Calibri"/>
            </a:endParaRPr>
          </a:p>
        </p:txBody>
      </p:sp>
      <p:sp>
        <p:nvSpPr>
          <p:cNvPr id="9" name="TextBox 8">
            <a:extLst>
              <a:ext uri="{FF2B5EF4-FFF2-40B4-BE49-F238E27FC236}">
                <a16:creationId xmlns:a16="http://schemas.microsoft.com/office/drawing/2014/main" id="{6D9723A3-F69F-45EB-8937-94D58B22D6A9}"/>
              </a:ext>
            </a:extLst>
          </p:cNvPr>
          <p:cNvSpPr txBox="1"/>
          <p:nvPr/>
        </p:nvSpPr>
        <p:spPr>
          <a:xfrm>
            <a:off x="348343" y="6342743"/>
            <a:ext cx="5163457" cy="230832"/>
          </a:xfrm>
          <a:prstGeom prst="rect">
            <a:avLst/>
          </a:prstGeom>
          <a:noFill/>
        </p:spPr>
        <p:txBody>
          <a:bodyPr wrap="square" lIns="91440" tIns="45720" rIns="91440" bIns="45720" rtlCol="0" anchor="t">
            <a:spAutoFit/>
          </a:bodyPr>
          <a:lstStyle/>
          <a:p>
            <a:r>
              <a:rPr lang="en-GB" sz="900">
                <a:hlinkClick r:id="rId3"/>
              </a:rPr>
              <a:t>https://www.bbc.co.uk/news/uk-northern-ireland-25580692</a:t>
            </a:r>
            <a:r>
              <a:rPr lang="en-GB" sz="900"/>
              <a:t> </a:t>
            </a:r>
            <a:endParaRPr lang="en-GB" sz="1200"/>
          </a:p>
        </p:txBody>
      </p:sp>
      <p:pic>
        <p:nvPicPr>
          <p:cNvPr id="4" name="Picture 3">
            <a:extLst>
              <a:ext uri="{FF2B5EF4-FFF2-40B4-BE49-F238E27FC236}">
                <a16:creationId xmlns:a16="http://schemas.microsoft.com/office/drawing/2014/main" id="{97C3AA5E-BBE1-6FA2-F01A-04D935336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63740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076C3-4C8E-497B-8736-C21E3704C3DE}"/>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4000" b="1" kern="1200">
                <a:solidFill>
                  <a:schemeClr val="tx1"/>
                </a:solidFill>
                <a:latin typeface="+mj-lt"/>
                <a:ea typeface="+mj-ea"/>
                <a:cs typeface="+mj-cs"/>
              </a:rPr>
              <a:t>Storms</a:t>
            </a:r>
          </a:p>
        </p:txBody>
      </p:sp>
      <p:pic>
        <p:nvPicPr>
          <p:cNvPr id="6" name="Picture 5">
            <a:extLst>
              <a:ext uri="{FF2B5EF4-FFF2-40B4-BE49-F238E27FC236}">
                <a16:creationId xmlns:a16="http://schemas.microsoft.com/office/drawing/2014/main" id="{94506E60-F19C-4F9A-AAA9-EE7A5A0F783C}"/>
              </a:ext>
            </a:extLst>
          </p:cNvPr>
          <p:cNvPicPr>
            <a:picLocks noChangeAspect="1"/>
          </p:cNvPicPr>
          <p:nvPr/>
        </p:nvPicPr>
        <p:blipFill rotWithShape="1">
          <a:blip r:embed="rId2"/>
          <a:srcRect l="5226" r="61110"/>
          <a:stretch/>
        </p:blipFill>
        <p:spPr>
          <a:xfrm>
            <a:off x="3873594" y="2174362"/>
            <a:ext cx="4196616" cy="3871296"/>
          </a:xfrm>
          <a:prstGeom prst="rect">
            <a:avLst/>
          </a:prstGeom>
        </p:spPr>
      </p:pic>
      <p:pic>
        <p:nvPicPr>
          <p:cNvPr id="3" name="Picture 2">
            <a:extLst>
              <a:ext uri="{FF2B5EF4-FFF2-40B4-BE49-F238E27FC236}">
                <a16:creationId xmlns:a16="http://schemas.microsoft.com/office/drawing/2014/main" id="{998C2477-0195-82E4-C157-6FA1CCF01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377470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3DE3DC-1F11-43CF-8E0F-A6F6BEEF0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 y="0"/>
            <a:ext cx="12192000" cy="6858000"/>
          </a:xfrm>
          <a:prstGeom prst="rect">
            <a:avLst/>
          </a:prstGeom>
        </p:spPr>
      </p:pic>
      <p:sp>
        <p:nvSpPr>
          <p:cNvPr id="7" name="TextBox 6"/>
          <p:cNvSpPr txBox="1"/>
          <p:nvPr/>
        </p:nvSpPr>
        <p:spPr>
          <a:xfrm>
            <a:off x="166255" y="267855"/>
            <a:ext cx="4839854" cy="6049818"/>
          </a:xfrm>
          <a:prstGeom prst="rect">
            <a:avLst/>
          </a:prstGeom>
          <a:solidFill>
            <a:schemeClr val="bg1"/>
          </a:solidFill>
        </p:spPr>
        <p:txBody>
          <a:bodyPr wrap="square" rtlCol="0">
            <a:spAutoFit/>
          </a:bodyPr>
          <a:lstStyle/>
          <a:p>
            <a:endParaRPr lang="en-GB"/>
          </a:p>
        </p:txBody>
      </p:sp>
      <p:sp>
        <p:nvSpPr>
          <p:cNvPr id="4" name="Title 3">
            <a:extLst>
              <a:ext uri="{FF2B5EF4-FFF2-40B4-BE49-F238E27FC236}">
                <a16:creationId xmlns:a16="http://schemas.microsoft.com/office/drawing/2014/main" id="{707CD8D3-3FDD-4339-B2B4-E306BAE38190}"/>
              </a:ext>
            </a:extLst>
          </p:cNvPr>
          <p:cNvSpPr>
            <a:spLocks noGrp="1"/>
          </p:cNvSpPr>
          <p:nvPr>
            <p:ph type="title"/>
          </p:nvPr>
        </p:nvSpPr>
        <p:spPr>
          <a:xfrm>
            <a:off x="594805" y="640263"/>
            <a:ext cx="3759240" cy="1344975"/>
          </a:xfrm>
        </p:spPr>
        <p:txBody>
          <a:bodyPr vert="horz" lIns="91440" tIns="45720" rIns="91440" bIns="45720" rtlCol="0" anchor="ctr">
            <a:normAutofit fontScale="90000"/>
          </a:bodyPr>
          <a:lstStyle/>
          <a:p>
            <a:r>
              <a:rPr lang="en-US" sz="3700" b="1"/>
              <a:t>Mid &amp; East Antrim</a:t>
            </a:r>
            <a:br>
              <a:rPr lang="en-US" sz="3700" b="1"/>
            </a:br>
            <a:r>
              <a:rPr lang="en-US" sz="3700" b="1"/>
              <a:t>October 2017-</a:t>
            </a:r>
            <a:br>
              <a:rPr lang="en-US" sz="3700" b="1"/>
            </a:br>
            <a:r>
              <a:rPr lang="en-US" sz="3700"/>
              <a:t>Hurricane Ophelia</a:t>
            </a:r>
          </a:p>
        </p:txBody>
      </p:sp>
      <p:sp>
        <p:nvSpPr>
          <p:cNvPr id="6" name="Text Placeholder 5">
            <a:extLst>
              <a:ext uri="{FF2B5EF4-FFF2-40B4-BE49-F238E27FC236}">
                <a16:creationId xmlns:a16="http://schemas.microsoft.com/office/drawing/2014/main" id="{4C78DC46-896A-49A3-BCF2-71119AFCCB35}"/>
              </a:ext>
            </a:extLst>
          </p:cNvPr>
          <p:cNvSpPr>
            <a:spLocks noGrp="1"/>
          </p:cNvSpPr>
          <p:nvPr>
            <p:ph type="body" sz="half" idx="2"/>
          </p:nvPr>
        </p:nvSpPr>
        <p:spPr>
          <a:xfrm>
            <a:off x="594110" y="2121763"/>
            <a:ext cx="3764826" cy="3773010"/>
          </a:xfrm>
        </p:spPr>
        <p:txBody>
          <a:bodyPr vert="horz" lIns="91440" tIns="45720" rIns="91440" bIns="45720" rtlCol="0" anchor="t">
            <a:normAutofit/>
          </a:bodyPr>
          <a:lstStyle/>
          <a:p>
            <a:pPr marL="285750" indent="-228600">
              <a:buFont typeface="Arial" panose="020B0604020202020204" pitchFamily="34" charset="0"/>
              <a:buChar char="•"/>
            </a:pPr>
            <a:r>
              <a:rPr lang="en-US" sz="1500"/>
              <a:t>8,000 homes had no electricity in Northern Ireland.</a:t>
            </a:r>
          </a:p>
          <a:p>
            <a:pPr marL="285750" indent="-228600">
              <a:buFont typeface="Arial" panose="020B0604020202020204" pitchFamily="34" charset="0"/>
              <a:buChar char="•"/>
            </a:pPr>
            <a:r>
              <a:rPr lang="en-US" sz="1500"/>
              <a:t>Many non-essential council services were suspended. </a:t>
            </a:r>
          </a:p>
          <a:p>
            <a:pPr marL="285750" indent="-228600">
              <a:buFont typeface="Arial" panose="020B0604020202020204" pitchFamily="34" charset="0"/>
              <a:buChar char="•"/>
            </a:pPr>
            <a:r>
              <a:rPr lang="en-US" sz="1500"/>
              <a:t>High waves cause damage across Ireland.</a:t>
            </a:r>
          </a:p>
          <a:p>
            <a:pPr marL="285750" indent="-228600">
              <a:buFont typeface="Arial" panose="020B0604020202020204" pitchFamily="34" charset="0"/>
              <a:buChar char="•"/>
            </a:pPr>
            <a:r>
              <a:rPr lang="en-US" sz="1500"/>
              <a:t>Gusts hit up to 100 mph in some areas felling trees and power lines.</a:t>
            </a:r>
          </a:p>
          <a:p>
            <a:pPr marL="285750" indent="-228600">
              <a:buFont typeface="Arial" panose="020B0604020202020204" pitchFamily="34" charset="0"/>
              <a:buChar char="•"/>
            </a:pPr>
            <a:r>
              <a:rPr lang="en-GB" sz="1500"/>
              <a:t>Roads closed and sea, rail and bus services were cancelled or severely delayed.</a:t>
            </a:r>
          </a:p>
          <a:p>
            <a:pPr marL="285750" indent="-228600">
              <a:buFont typeface="Arial" panose="020B0604020202020204" pitchFamily="34" charset="0"/>
              <a:buChar char="•"/>
            </a:pPr>
            <a:r>
              <a:rPr lang="en-US" sz="1500"/>
              <a:t>Residents were evacuated from flats in Rodgers Quay, </a:t>
            </a:r>
            <a:r>
              <a:rPr lang="en-US" sz="1500" err="1"/>
              <a:t>Carrickfergus</a:t>
            </a:r>
            <a:r>
              <a:rPr lang="en-US" sz="1500"/>
              <a:t>, due to the risk of flooding from tidal surges.</a:t>
            </a:r>
          </a:p>
          <a:p>
            <a:pPr marL="285750" indent="-228600">
              <a:buFont typeface="Arial" panose="020B0604020202020204" pitchFamily="34" charset="0"/>
              <a:buChar char="•"/>
            </a:pPr>
            <a:endParaRPr lang="en-US" sz="1500"/>
          </a:p>
        </p:txBody>
      </p:sp>
      <p:sp>
        <p:nvSpPr>
          <p:cNvPr id="2" name="TextBox 1">
            <a:extLst>
              <a:ext uri="{FF2B5EF4-FFF2-40B4-BE49-F238E27FC236}">
                <a16:creationId xmlns:a16="http://schemas.microsoft.com/office/drawing/2014/main" id="{D259B7C1-50B1-4D5C-AED7-EFB248C85DE3}"/>
              </a:ext>
            </a:extLst>
          </p:cNvPr>
          <p:cNvSpPr txBox="1"/>
          <p:nvPr/>
        </p:nvSpPr>
        <p:spPr>
          <a:xfrm>
            <a:off x="336884" y="5863131"/>
            <a:ext cx="4606177" cy="230832"/>
          </a:xfrm>
          <a:prstGeom prst="rect">
            <a:avLst/>
          </a:prstGeom>
          <a:noFill/>
        </p:spPr>
        <p:txBody>
          <a:bodyPr wrap="square" lIns="91440" tIns="45720" rIns="91440" bIns="45720" rtlCol="0" anchor="t">
            <a:spAutoFit/>
          </a:bodyPr>
          <a:lstStyle/>
          <a:p>
            <a:r>
              <a:rPr lang="en-GB" sz="900">
                <a:hlinkClick r:id="rId3"/>
              </a:rPr>
              <a:t>https://www.bbc.co.uk/news/uk-northern-ireland-41632835</a:t>
            </a:r>
            <a:r>
              <a:rPr lang="en-GB" sz="900"/>
              <a:t> </a:t>
            </a:r>
          </a:p>
        </p:txBody>
      </p:sp>
    </p:spTree>
    <p:extLst>
      <p:ext uri="{BB962C8B-B14F-4D97-AF65-F5344CB8AC3E}">
        <p14:creationId xmlns:p14="http://schemas.microsoft.com/office/powerpoint/2010/main" val="290256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076C3-4C8E-497B-8736-C21E3704C3DE}"/>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3200" b="1" kern="1200">
                <a:latin typeface="+mj-lt"/>
                <a:ea typeface="+mj-ea"/>
                <a:cs typeface="+mj-cs"/>
              </a:rPr>
              <a:t>Heat</a:t>
            </a:r>
          </a:p>
        </p:txBody>
      </p:sp>
      <p:pic>
        <p:nvPicPr>
          <p:cNvPr id="2" name="Picture 2" descr="Chart, bar chart&#10;&#10;Description automatically generated">
            <a:extLst>
              <a:ext uri="{FF2B5EF4-FFF2-40B4-BE49-F238E27FC236}">
                <a16:creationId xmlns:a16="http://schemas.microsoft.com/office/drawing/2014/main" id="{920E8293-04EF-82B7-0AEC-F90EFA3FE298}"/>
              </a:ext>
            </a:extLst>
          </p:cNvPr>
          <p:cNvPicPr>
            <a:picLocks noChangeAspect="1"/>
          </p:cNvPicPr>
          <p:nvPr/>
        </p:nvPicPr>
        <p:blipFill>
          <a:blip r:embed="rId2"/>
          <a:stretch>
            <a:fillRect/>
          </a:stretch>
        </p:blipFill>
        <p:spPr>
          <a:xfrm>
            <a:off x="2384739" y="1713116"/>
            <a:ext cx="6724916" cy="3785938"/>
          </a:xfrm>
          <a:prstGeom prst="rect">
            <a:avLst/>
          </a:prstGeom>
        </p:spPr>
      </p:pic>
      <p:sp>
        <p:nvSpPr>
          <p:cNvPr id="3" name="TextBox 2">
            <a:extLst>
              <a:ext uri="{FF2B5EF4-FFF2-40B4-BE49-F238E27FC236}">
                <a16:creationId xmlns:a16="http://schemas.microsoft.com/office/drawing/2014/main" id="{402BD927-679B-8169-078A-27B40722B216}"/>
              </a:ext>
            </a:extLst>
          </p:cNvPr>
          <p:cNvSpPr txBox="1"/>
          <p:nvPr/>
        </p:nvSpPr>
        <p:spPr>
          <a:xfrm>
            <a:off x="2387957" y="5661337"/>
            <a:ext cx="491007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Source: Ed Hawkins</a:t>
            </a:r>
            <a:endParaRPr lang="en-US" sz="1100">
              <a:cs typeface="Calibri"/>
            </a:endParaRPr>
          </a:p>
        </p:txBody>
      </p:sp>
      <p:pic>
        <p:nvPicPr>
          <p:cNvPr id="6" name="Picture 5">
            <a:extLst>
              <a:ext uri="{FF2B5EF4-FFF2-40B4-BE49-F238E27FC236}">
                <a16:creationId xmlns:a16="http://schemas.microsoft.com/office/drawing/2014/main" id="{A36AF06E-AD1E-E7B5-890C-1975B767E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21576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6D3AC8-EBBD-4670-BC70-F2F6170F7DDC}"/>
              </a:ext>
            </a:extLst>
          </p:cNvPr>
          <p:cNvSpPr>
            <a:spLocks noGrp="1"/>
          </p:cNvSpPr>
          <p:nvPr>
            <p:ph type="title"/>
          </p:nvPr>
        </p:nvSpPr>
        <p:spPr>
          <a:xfrm>
            <a:off x="481013" y="3752849"/>
            <a:ext cx="3290887" cy="2682724"/>
          </a:xfrm>
        </p:spPr>
        <p:txBody>
          <a:bodyPr vert="horz" lIns="91440" tIns="45720" rIns="91440" bIns="45720" rtlCol="0" anchor="ctr">
            <a:normAutofit fontScale="90000"/>
          </a:bodyPr>
          <a:lstStyle/>
          <a:p>
            <a:r>
              <a:rPr lang="en-US" sz="3300" b="1" err="1"/>
              <a:t>Newry</a:t>
            </a:r>
            <a:r>
              <a:rPr lang="en-US" sz="3300" b="1"/>
              <a:t>, Mourne &amp; Down </a:t>
            </a:r>
            <a:br>
              <a:rPr lang="en-US" sz="3300" b="1"/>
            </a:br>
            <a:r>
              <a:rPr lang="en-US" sz="3300" b="1"/>
              <a:t>June 2020 -</a:t>
            </a:r>
            <a:br>
              <a:rPr lang="en-US" sz="3300"/>
            </a:br>
            <a:r>
              <a:rPr lang="en-US" sz="3300"/>
              <a:t>“</a:t>
            </a:r>
            <a:r>
              <a:rPr lang="en-US" sz="3100"/>
              <a:t>Northern Ireland under worst drought since 1976”</a:t>
            </a:r>
          </a:p>
        </p:txBody>
      </p:sp>
      <p:pic>
        <p:nvPicPr>
          <p:cNvPr id="7" name="Picture 6" descr="A large machine in a field&#10;&#10;Description automatically generated">
            <a:extLst>
              <a:ext uri="{FF2B5EF4-FFF2-40B4-BE49-F238E27FC236}">
                <a16:creationId xmlns:a16="http://schemas.microsoft.com/office/drawing/2014/main" id="{52E66294-BF75-40A8-BFDD-592A18B58CC5}"/>
              </a:ext>
            </a:extLst>
          </p:cNvPr>
          <p:cNvPicPr>
            <a:picLocks noChangeAspect="1"/>
          </p:cNvPicPr>
          <p:nvPr/>
        </p:nvPicPr>
        <p:blipFill rotWithShape="1">
          <a:blip r:embed="rId2"/>
          <a:srcRect t="8872" b="88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 Placeholder 5">
            <a:extLst>
              <a:ext uri="{FF2B5EF4-FFF2-40B4-BE49-F238E27FC236}">
                <a16:creationId xmlns:a16="http://schemas.microsoft.com/office/drawing/2014/main" id="{15E73C9D-A0F2-47FE-A293-38919B140B89}"/>
              </a:ext>
            </a:extLst>
          </p:cNvPr>
          <p:cNvSpPr>
            <a:spLocks noGrp="1"/>
          </p:cNvSpPr>
          <p:nvPr>
            <p:ph type="body" sz="half" idx="2"/>
          </p:nvPr>
        </p:nvSpPr>
        <p:spPr>
          <a:xfrm>
            <a:off x="4451592" y="3841915"/>
            <a:ext cx="7485413" cy="2591232"/>
          </a:xfrm>
        </p:spPr>
        <p:txBody>
          <a:bodyPr vert="horz" lIns="91440" tIns="45720" rIns="91440" bIns="45720" rtlCol="0" anchor="ctr">
            <a:noAutofit/>
          </a:bodyPr>
          <a:lstStyle/>
          <a:p>
            <a:pPr marL="285750" indent="-285750">
              <a:buChar char="•"/>
            </a:pPr>
            <a:r>
              <a:rPr lang="en-US" sz="1500"/>
              <a:t>Unusually dry spell and the sunniest spring ever (52% of the spring average), with records dating back to 1929.</a:t>
            </a:r>
            <a:endParaRPr lang="en-US" sz="1500">
              <a:cs typeface="Calibri" panose="020F0502020204030204"/>
            </a:endParaRPr>
          </a:p>
          <a:p>
            <a:pPr marL="285750" indent="-285750">
              <a:buChar char="•"/>
            </a:pPr>
            <a:r>
              <a:rPr lang="en-US" sz="1500"/>
              <a:t>The average spring 2020 temperature for Northern Ireland was at 13.04 °C, which was 1.25 °C higher than normal.</a:t>
            </a:r>
            <a:endParaRPr lang="en-US" sz="1500">
              <a:cs typeface="Calibri"/>
            </a:endParaRPr>
          </a:p>
          <a:p>
            <a:pPr marL="57150"/>
            <a:r>
              <a:rPr lang="en-US" sz="1500"/>
              <a:t>Downpatrick farmer Allan Chambers (UFU Seeds and Cereals Committee) expected crop yield to be down by as much as 50% - something which could lead to a drop in income in the region of 60 000 euros.</a:t>
            </a:r>
            <a:endParaRPr lang="en-US" sz="1500">
              <a:cs typeface="Calibri"/>
            </a:endParaRPr>
          </a:p>
          <a:p>
            <a:pPr algn="ctr"/>
            <a:r>
              <a:rPr lang="en-GB" sz="1500" b="0" i="1" u="none" strike="noStrike">
                <a:effectLst/>
              </a:rPr>
              <a:t>"It just hasn’t rained for two-and-a-half months. I’m farming now for almost 60 years, and this is the most extreme spring that I have ever seen."</a:t>
            </a:r>
            <a:endParaRPr lang="en-GB" sz="1500" b="0" i="1" u="none" strike="noStrike">
              <a:effectLst/>
              <a:cs typeface="Calibri"/>
            </a:endParaRPr>
          </a:p>
          <a:p>
            <a:pPr algn="ctr"/>
            <a:r>
              <a:rPr lang="en-GB" sz="1500" b="0" i="1" u="none" strike="noStrike">
                <a:effectLst/>
              </a:rPr>
              <a:t>“There’s no doubt that we’re getting more extremes of weather…For instance, last winter’s continuous rain. And this summer’s continuous dry weather. This is extremely unusual that the two would happen within a 12 month period."</a:t>
            </a:r>
            <a:endParaRPr lang="en-GB" sz="1500" b="0" i="1" u="none" strike="noStrike">
              <a:effectLst/>
              <a:cs typeface="Calibri"/>
            </a:endParaRPr>
          </a:p>
        </p:txBody>
      </p:sp>
      <p:sp>
        <p:nvSpPr>
          <p:cNvPr id="2" name="TextBox 1">
            <a:extLst>
              <a:ext uri="{FF2B5EF4-FFF2-40B4-BE49-F238E27FC236}">
                <a16:creationId xmlns:a16="http://schemas.microsoft.com/office/drawing/2014/main" id="{B04B7AFD-E99A-4CC4-95A0-14EC3C45D06C}"/>
              </a:ext>
            </a:extLst>
          </p:cNvPr>
          <p:cNvSpPr txBox="1"/>
          <p:nvPr/>
        </p:nvSpPr>
        <p:spPr>
          <a:xfrm>
            <a:off x="-3311" y="6623599"/>
            <a:ext cx="4369797" cy="230832"/>
          </a:xfrm>
          <a:prstGeom prst="rect">
            <a:avLst/>
          </a:prstGeom>
          <a:noFill/>
        </p:spPr>
        <p:txBody>
          <a:bodyPr wrap="square" lIns="91440" tIns="45720" rIns="91440" bIns="45720" rtlCol="0" anchor="t">
            <a:spAutoFit/>
          </a:bodyPr>
          <a:lstStyle/>
          <a:p>
            <a:r>
              <a:rPr lang="en-GB" sz="900">
                <a:hlinkClick r:id="rId3"/>
              </a:rPr>
              <a:t>https://watchers.news/2020/06/05/northern-ireland-under-worst-drought-since-1976/</a:t>
            </a:r>
            <a:r>
              <a:rPr lang="en-GB" sz="900"/>
              <a:t> </a:t>
            </a:r>
            <a:endParaRPr lang="en-GB"/>
          </a:p>
        </p:txBody>
      </p:sp>
      <p:pic>
        <p:nvPicPr>
          <p:cNvPr id="5" name="Picture 4">
            <a:extLst>
              <a:ext uri="{FF2B5EF4-FFF2-40B4-BE49-F238E27FC236}">
                <a16:creationId xmlns:a16="http://schemas.microsoft.com/office/drawing/2014/main" id="{2A32A142-FE2A-01D3-5340-A8CFB0D8F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409936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6A29DEF-B5C0-457B-BE5B-CDD5DAE5379C}"/>
              </a:ext>
            </a:extLst>
          </p:cNvPr>
          <p:cNvPicPr>
            <a:picLocks noGrp="1" noChangeAspect="1"/>
          </p:cNvPicPr>
          <p:nvPr>
            <p:ph type="pic" idx="1"/>
          </p:nvPr>
        </p:nvPicPr>
        <p:blipFill rotWithShape="1">
          <a:blip r:embed="rId2">
            <a:alphaModFix/>
          </a:blip>
          <a:srcRect l="17879" r="29676"/>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BDDB277A-25F8-4F9D-BF56-792A1FE5ACE6}"/>
              </a:ext>
            </a:extLst>
          </p:cNvPr>
          <p:cNvSpPr>
            <a:spLocks noGrp="1"/>
          </p:cNvSpPr>
          <p:nvPr>
            <p:ph type="title"/>
          </p:nvPr>
        </p:nvSpPr>
        <p:spPr>
          <a:xfrm>
            <a:off x="804998" y="798445"/>
            <a:ext cx="4803636" cy="1311664"/>
          </a:xfrm>
        </p:spPr>
        <p:txBody>
          <a:bodyPr vert="horz" lIns="91440" tIns="45720" rIns="91440" bIns="45720" rtlCol="0" anchor="ctr">
            <a:noAutofit/>
          </a:bodyPr>
          <a:lstStyle/>
          <a:p>
            <a:r>
              <a:rPr lang="en-US" sz="3300" b="1">
                <a:solidFill>
                  <a:srgbClr val="000000"/>
                </a:solidFill>
              </a:rPr>
              <a:t>Causeway Coast &amp; Glens/ </a:t>
            </a:r>
            <a:r>
              <a:rPr lang="en-US" sz="3300" b="1" err="1">
                <a:ea typeface="+mj-lt"/>
                <a:cs typeface="+mj-lt"/>
              </a:rPr>
              <a:t>Newry</a:t>
            </a:r>
            <a:r>
              <a:rPr lang="en-US" sz="3300" b="1">
                <a:ea typeface="+mj-lt"/>
                <a:cs typeface="+mj-lt"/>
              </a:rPr>
              <a:t>, Mourne &amp; Down</a:t>
            </a:r>
            <a:br>
              <a:rPr lang="en-US" sz="3300"/>
            </a:br>
            <a:r>
              <a:rPr lang="en-US" sz="3300">
                <a:solidFill>
                  <a:srgbClr val="000000"/>
                </a:solidFill>
              </a:rPr>
              <a:t>March 2013 - Cold Snap</a:t>
            </a:r>
            <a:endParaRPr lang="en-US" sz="3300">
              <a:cs typeface="Calibri Light" panose="020F0302020204030204"/>
            </a:endParaRPr>
          </a:p>
        </p:txBody>
      </p:sp>
      <p:sp>
        <p:nvSpPr>
          <p:cNvPr id="4" name="Text Placeholder 3">
            <a:extLst>
              <a:ext uri="{FF2B5EF4-FFF2-40B4-BE49-F238E27FC236}">
                <a16:creationId xmlns:a16="http://schemas.microsoft.com/office/drawing/2014/main" id="{53CC59E4-C299-449D-BCA4-94C72CDFFD05}"/>
              </a:ext>
            </a:extLst>
          </p:cNvPr>
          <p:cNvSpPr>
            <a:spLocks noGrp="1"/>
          </p:cNvSpPr>
          <p:nvPr>
            <p:ph type="body" sz="half" idx="2"/>
          </p:nvPr>
        </p:nvSpPr>
        <p:spPr>
          <a:xfrm>
            <a:off x="804997" y="2387162"/>
            <a:ext cx="4706803" cy="3788830"/>
          </a:xfrm>
        </p:spPr>
        <p:txBody>
          <a:bodyPr vert="horz" lIns="91440" tIns="45720" rIns="91440" bIns="45720" rtlCol="0" anchor="ctr">
            <a:normAutofit/>
          </a:bodyPr>
          <a:lstStyle/>
          <a:p>
            <a:pPr marL="285750" indent="-228600">
              <a:buFont typeface="Arial" panose="020B0604020202020204" pitchFamily="34" charset="0"/>
              <a:buChar char="•"/>
            </a:pPr>
            <a:r>
              <a:rPr lang="en-US" sz="1700">
                <a:solidFill>
                  <a:srgbClr val="000000"/>
                </a:solidFill>
              </a:rPr>
              <a:t>Around 44,000 farm animals died during cold spell.</a:t>
            </a:r>
          </a:p>
          <a:p>
            <a:pPr marL="285750" indent="-228600">
              <a:buFont typeface="Arial" panose="020B0604020202020204" pitchFamily="34" charset="0"/>
              <a:buChar char="•"/>
            </a:pPr>
            <a:r>
              <a:rPr lang="en-US" sz="1700">
                <a:solidFill>
                  <a:srgbClr val="000000"/>
                </a:solidFill>
              </a:rPr>
              <a:t>Massive snow drifts in parts of counties Down and Antrim left sheep stranded in remote areas and British and Irish relief helicopters were brought into air lift feed.</a:t>
            </a:r>
          </a:p>
          <a:p>
            <a:pPr marL="285750" indent="-228600">
              <a:buFont typeface="Arial" panose="020B0604020202020204" pitchFamily="34" charset="0"/>
              <a:buChar char="•"/>
            </a:pPr>
            <a:r>
              <a:rPr lang="en-US" sz="1700">
                <a:solidFill>
                  <a:srgbClr val="000000"/>
                </a:solidFill>
              </a:rPr>
              <a:t>Hardship funding measures issued to assist farmers worst affected by livestock losses.</a:t>
            </a:r>
          </a:p>
          <a:p>
            <a:pPr marL="285750" indent="-228600">
              <a:buFont typeface="Arial" panose="020B0604020202020204" pitchFamily="34" charset="0"/>
              <a:buChar char="•"/>
            </a:pPr>
            <a:r>
              <a:rPr lang="en-US" sz="1700">
                <a:solidFill>
                  <a:srgbClr val="000000"/>
                </a:solidFill>
              </a:rPr>
              <a:t>Power supplies were cut off, phone signals were down, and emergency services had to transport food and medicines to some people in isolated areas using military helicopters from the RA and the Air Corps.</a:t>
            </a:r>
          </a:p>
        </p:txBody>
      </p:sp>
      <p:sp>
        <p:nvSpPr>
          <p:cNvPr id="10" name="TextBox 9">
            <a:extLst>
              <a:ext uri="{FF2B5EF4-FFF2-40B4-BE49-F238E27FC236}">
                <a16:creationId xmlns:a16="http://schemas.microsoft.com/office/drawing/2014/main" id="{1E03BC9E-5CE9-4862-85C8-40570BFFE3B0}"/>
              </a:ext>
            </a:extLst>
          </p:cNvPr>
          <p:cNvSpPr txBox="1"/>
          <p:nvPr/>
        </p:nvSpPr>
        <p:spPr>
          <a:xfrm>
            <a:off x="804998" y="6270171"/>
            <a:ext cx="4695916" cy="276999"/>
          </a:xfrm>
          <a:prstGeom prst="rect">
            <a:avLst/>
          </a:prstGeom>
          <a:noFill/>
        </p:spPr>
        <p:txBody>
          <a:bodyPr wrap="square" lIns="91440" tIns="45720" rIns="91440" bIns="45720" rtlCol="0" anchor="t">
            <a:spAutoFit/>
          </a:bodyPr>
          <a:lstStyle/>
          <a:p>
            <a:r>
              <a:rPr lang="en-GB" sz="900">
                <a:hlinkClick r:id="rId3"/>
              </a:rPr>
              <a:t>https://www.rte.ie/news/2013/0429/387557-farm-animals-we</a:t>
            </a:r>
            <a:r>
              <a:rPr lang="en-GB" sz="1200">
                <a:hlinkClick r:id="rId3"/>
              </a:rPr>
              <a:t>ather/</a:t>
            </a:r>
            <a:r>
              <a:rPr lang="en-GB" sz="1200"/>
              <a:t> </a:t>
            </a:r>
          </a:p>
        </p:txBody>
      </p:sp>
      <p:pic>
        <p:nvPicPr>
          <p:cNvPr id="7" name="Picture 6">
            <a:extLst>
              <a:ext uri="{FF2B5EF4-FFF2-40B4-BE49-F238E27FC236}">
                <a16:creationId xmlns:a16="http://schemas.microsoft.com/office/drawing/2014/main" id="{A9D07BF9-F76A-B7DE-A5F8-144CCA4F0D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427118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C8059F-C3F3-4A7A-AD90-CD93C32E7219}"/>
              </a:ext>
            </a:extLst>
          </p:cNvPr>
          <p:cNvSpPr>
            <a:spLocks noGrp="1"/>
          </p:cNvSpPr>
          <p:nvPr>
            <p:ph type="title"/>
          </p:nvPr>
        </p:nvSpPr>
        <p:spPr>
          <a:xfrm>
            <a:off x="491529" y="310879"/>
            <a:ext cx="10515600" cy="1325563"/>
          </a:xfrm>
        </p:spPr>
        <p:txBody>
          <a:bodyPr/>
          <a:lstStyle/>
          <a:p>
            <a:r>
              <a:rPr lang="en-GB">
                <a:solidFill>
                  <a:srgbClr val="FF0000"/>
                </a:solidFill>
              </a:rPr>
              <a:t>Your organisation – Examples of extreme weather impacts </a:t>
            </a:r>
          </a:p>
        </p:txBody>
      </p:sp>
      <p:pic>
        <p:nvPicPr>
          <p:cNvPr id="2" name="Picture 1">
            <a:extLst>
              <a:ext uri="{FF2B5EF4-FFF2-40B4-BE49-F238E27FC236}">
                <a16:creationId xmlns:a16="http://schemas.microsoft.com/office/drawing/2014/main" id="{5AB682C3-5ED8-4833-90E5-DD69C41D5BBF}"/>
              </a:ext>
            </a:extLst>
          </p:cNvPr>
          <p:cNvPicPr>
            <a:picLocks noChangeAspect="1"/>
          </p:cNvPicPr>
          <p:nvPr/>
        </p:nvPicPr>
        <p:blipFill>
          <a:blip r:embed="rId2"/>
          <a:stretch>
            <a:fillRect/>
          </a:stretch>
        </p:blipFill>
        <p:spPr>
          <a:xfrm>
            <a:off x="369721" y="1877717"/>
            <a:ext cx="3352800" cy="1943776"/>
          </a:xfrm>
          <a:prstGeom prst="rect">
            <a:avLst/>
          </a:prstGeom>
        </p:spPr>
      </p:pic>
      <p:sp>
        <p:nvSpPr>
          <p:cNvPr id="3" name="TextBox 2">
            <a:extLst>
              <a:ext uri="{FF2B5EF4-FFF2-40B4-BE49-F238E27FC236}">
                <a16:creationId xmlns:a16="http://schemas.microsoft.com/office/drawing/2014/main" id="{1D2697C2-CC13-4B66-97AA-0CA9E8D02A36}"/>
              </a:ext>
            </a:extLst>
          </p:cNvPr>
          <p:cNvSpPr txBox="1"/>
          <p:nvPr/>
        </p:nvSpPr>
        <p:spPr>
          <a:xfrm>
            <a:off x="444473" y="3836502"/>
            <a:ext cx="2926231" cy="2308324"/>
          </a:xfrm>
          <a:prstGeom prst="rect">
            <a:avLst/>
          </a:prstGeom>
          <a:noFill/>
        </p:spPr>
        <p:txBody>
          <a:bodyPr wrap="square" rtlCol="0">
            <a:spAutoFit/>
          </a:bodyPr>
          <a:lstStyle/>
          <a:p>
            <a:r>
              <a:rPr lang="en-GB"/>
              <a:t>Storm Hector (June, 2018)</a:t>
            </a:r>
          </a:p>
          <a:p>
            <a:pPr marL="285750" indent="-285750">
              <a:buFont typeface="Arial" panose="020B0604020202020204" pitchFamily="34" charset="0"/>
              <a:buChar char="•"/>
            </a:pPr>
            <a:r>
              <a:rPr lang="en-GB" sz="1400"/>
              <a:t>Gusts of 69mph recorded at </a:t>
            </a:r>
            <a:r>
              <a:rPr lang="en-GB" sz="1400" err="1"/>
              <a:t>Ballypatrick</a:t>
            </a:r>
            <a:r>
              <a:rPr lang="en-GB" sz="1400"/>
              <a:t> Forest</a:t>
            </a:r>
          </a:p>
          <a:p>
            <a:pPr marL="285750" indent="-285750">
              <a:buFont typeface="Arial" panose="020B0604020202020204" pitchFamily="34" charset="0"/>
              <a:buChar char="•"/>
            </a:pPr>
            <a:r>
              <a:rPr lang="en-GB" sz="1400"/>
              <a:t>Eighth named storm of 2017-2018</a:t>
            </a:r>
          </a:p>
          <a:p>
            <a:pPr marL="285750" indent="-285750">
              <a:buFont typeface="Arial" panose="020B0604020202020204" pitchFamily="34" charset="0"/>
              <a:buChar char="•"/>
            </a:pPr>
            <a:r>
              <a:rPr lang="en-GB" sz="1400"/>
              <a:t>Storm Hector brought down trees, branches and power lines across Northern Ireland</a:t>
            </a:r>
          </a:p>
          <a:p>
            <a:pPr marL="285750" indent="-285750">
              <a:buFont typeface="Arial" panose="020B0604020202020204" pitchFamily="34" charset="0"/>
              <a:buChar char="•"/>
            </a:pPr>
            <a:r>
              <a:rPr lang="en-GB" sz="1400"/>
              <a:t>Debris had been cleared from about 200 roads</a:t>
            </a:r>
          </a:p>
        </p:txBody>
      </p:sp>
      <p:pic>
        <p:nvPicPr>
          <p:cNvPr id="10" name="Picture 9">
            <a:extLst>
              <a:ext uri="{FF2B5EF4-FFF2-40B4-BE49-F238E27FC236}">
                <a16:creationId xmlns:a16="http://schemas.microsoft.com/office/drawing/2014/main" id="{2E4245B1-6160-486B-BDB4-5C97CEBC41D0}"/>
              </a:ext>
            </a:extLst>
          </p:cNvPr>
          <p:cNvPicPr>
            <a:picLocks noChangeAspect="1"/>
          </p:cNvPicPr>
          <p:nvPr/>
        </p:nvPicPr>
        <p:blipFill rotWithShape="1">
          <a:blip r:embed="rId3"/>
          <a:srcRect r="9754"/>
          <a:stretch/>
        </p:blipFill>
        <p:spPr>
          <a:xfrm>
            <a:off x="4074431" y="2517850"/>
            <a:ext cx="3562631" cy="2011595"/>
          </a:xfrm>
          <a:prstGeom prst="rect">
            <a:avLst/>
          </a:prstGeom>
        </p:spPr>
      </p:pic>
      <p:sp>
        <p:nvSpPr>
          <p:cNvPr id="12" name="TextBox 11">
            <a:extLst>
              <a:ext uri="{FF2B5EF4-FFF2-40B4-BE49-F238E27FC236}">
                <a16:creationId xmlns:a16="http://schemas.microsoft.com/office/drawing/2014/main" id="{6213C9B6-2698-47CE-AFFF-17D081DDDBD0}"/>
              </a:ext>
            </a:extLst>
          </p:cNvPr>
          <p:cNvSpPr txBox="1"/>
          <p:nvPr/>
        </p:nvSpPr>
        <p:spPr>
          <a:xfrm>
            <a:off x="4074431" y="4529445"/>
            <a:ext cx="2887207" cy="18774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Flooding (July, 2018) </a:t>
            </a:r>
          </a:p>
          <a:p>
            <a:pPr marL="285750" indent="-285750">
              <a:buFont typeface="Arial" panose="020B0604020202020204" pitchFamily="34" charset="0"/>
              <a:buChar char="•"/>
              <a:defRPr/>
            </a:pPr>
            <a:r>
              <a:rPr lang="en-GB" sz="1400">
                <a:solidFill>
                  <a:prstClr val="black"/>
                </a:solidFill>
              </a:rPr>
              <a:t>88.2mm of rainfall (</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A month's worth of rain fell within a few hours)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A number of elderly people had to leave their homes in the County Antrim village of </a:t>
            </a:r>
            <a:r>
              <a:rPr kumimoji="0" lang="en-GB" sz="1400" b="0" i="0" u="none" strike="noStrike" kern="1200" cap="none" spc="0" normalizeH="0" baseline="0" noProof="0" err="1">
                <a:ln>
                  <a:noFill/>
                </a:ln>
                <a:solidFill>
                  <a:prstClr val="black"/>
                </a:solidFill>
                <a:effectLst/>
                <a:uLnTx/>
                <a:uFillTx/>
                <a:latin typeface="Calibri" panose="020F0502020204030204"/>
                <a:ea typeface="+mn-ea"/>
                <a:cs typeface="+mn-cs"/>
              </a:rPr>
              <a:t>Muckamore</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 due to flooding.</a:t>
            </a:r>
          </a:p>
        </p:txBody>
      </p:sp>
      <p:sp>
        <p:nvSpPr>
          <p:cNvPr id="16" name="TextBox 15">
            <a:extLst>
              <a:ext uri="{FF2B5EF4-FFF2-40B4-BE49-F238E27FC236}">
                <a16:creationId xmlns:a16="http://schemas.microsoft.com/office/drawing/2014/main" id="{4EF701A3-7941-4251-AC68-F6BEDF3C4DC6}"/>
              </a:ext>
            </a:extLst>
          </p:cNvPr>
          <p:cNvSpPr txBox="1"/>
          <p:nvPr/>
        </p:nvSpPr>
        <p:spPr>
          <a:xfrm>
            <a:off x="8386970" y="5044562"/>
            <a:ext cx="3348110" cy="1446550"/>
          </a:xfrm>
          <a:prstGeom prst="rect">
            <a:avLst/>
          </a:prstGeom>
          <a:noFill/>
        </p:spPr>
        <p:txBody>
          <a:bodyPr wrap="square" rtlCol="0">
            <a:spAutoFit/>
          </a:bodyPr>
          <a:lstStyle/>
          <a:p>
            <a:r>
              <a:rPr lang="en-GB"/>
              <a:t>Storm Francis (August, 2020)</a:t>
            </a:r>
          </a:p>
          <a:p>
            <a:pPr marL="285750" indent="-285750">
              <a:buFont typeface="Arial" panose="020B0604020202020204" pitchFamily="34" charset="0"/>
              <a:buChar char="•"/>
            </a:pPr>
            <a:r>
              <a:rPr lang="en-GB" sz="1400"/>
              <a:t> 40mm to 50mm have fallen in and around the </a:t>
            </a:r>
            <a:r>
              <a:rPr lang="en-GB" sz="1400" err="1"/>
              <a:t>Sperrins</a:t>
            </a:r>
            <a:r>
              <a:rPr lang="en-GB" sz="1400"/>
              <a:t> and the Antrim hills.</a:t>
            </a:r>
          </a:p>
          <a:p>
            <a:pPr marL="285750" indent="-285750">
              <a:buFont typeface="Arial" panose="020B0604020202020204" pitchFamily="34" charset="0"/>
              <a:buChar char="•"/>
            </a:pPr>
            <a:r>
              <a:rPr lang="en-GB" sz="1400"/>
              <a:t>Roads and transport lines have closed across NI.</a:t>
            </a:r>
          </a:p>
        </p:txBody>
      </p:sp>
      <p:pic>
        <p:nvPicPr>
          <p:cNvPr id="18" name="Picture 17">
            <a:extLst>
              <a:ext uri="{FF2B5EF4-FFF2-40B4-BE49-F238E27FC236}">
                <a16:creationId xmlns:a16="http://schemas.microsoft.com/office/drawing/2014/main" id="{98716D99-CEF8-44DA-BB06-20B2047247B0}"/>
              </a:ext>
            </a:extLst>
          </p:cNvPr>
          <p:cNvPicPr>
            <a:picLocks noChangeAspect="1"/>
          </p:cNvPicPr>
          <p:nvPr/>
        </p:nvPicPr>
        <p:blipFill>
          <a:blip r:embed="rId4"/>
          <a:stretch>
            <a:fillRect/>
          </a:stretch>
        </p:blipFill>
        <p:spPr>
          <a:xfrm>
            <a:off x="8340883" y="3316334"/>
            <a:ext cx="3155700" cy="1667940"/>
          </a:xfrm>
          <a:prstGeom prst="rect">
            <a:avLst/>
          </a:prstGeom>
        </p:spPr>
      </p:pic>
      <p:pic>
        <p:nvPicPr>
          <p:cNvPr id="6" name="Picture 5">
            <a:extLst>
              <a:ext uri="{FF2B5EF4-FFF2-40B4-BE49-F238E27FC236}">
                <a16:creationId xmlns:a16="http://schemas.microsoft.com/office/drawing/2014/main" id="{03FCD171-62C5-010D-36CD-3A2A20B560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306533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49" y="2766218"/>
            <a:ext cx="3488869" cy="1325563"/>
          </a:xfrm>
        </p:spPr>
        <p:txBody>
          <a:bodyPr>
            <a:normAutofit fontScale="90000"/>
          </a:bodyPr>
          <a:lstStyle/>
          <a:p>
            <a:r>
              <a:rPr lang="en-GB" b="1"/>
              <a:t>Workshop 1 </a:t>
            </a:r>
            <a:br>
              <a:rPr lang="en-GB" b="1"/>
            </a:br>
            <a:r>
              <a:rPr lang="en-GB" b="1"/>
              <a:t>-----------------</a:t>
            </a:r>
            <a:br>
              <a:rPr lang="en-GB"/>
            </a:br>
            <a:r>
              <a:rPr lang="en-GB">
                <a:solidFill>
                  <a:srgbClr val="FF0000"/>
                </a:solidFill>
              </a:rPr>
              <a:t>Your Organisation </a:t>
            </a:r>
            <a:r>
              <a:rPr lang="en-GB"/>
              <a:t>Vulnerability Assessment</a:t>
            </a:r>
          </a:p>
        </p:txBody>
      </p:sp>
      <p:graphicFrame>
        <p:nvGraphicFramePr>
          <p:cNvPr id="5" name="Table 4"/>
          <p:cNvGraphicFramePr>
            <a:graphicFrameLocks noGrp="1"/>
          </p:cNvGraphicFramePr>
          <p:nvPr>
            <p:extLst>
              <p:ext uri="{D42A27DB-BD31-4B8C-83A1-F6EECF244321}">
                <p14:modId xmlns:p14="http://schemas.microsoft.com/office/powerpoint/2010/main" val="320157029"/>
              </p:ext>
            </p:extLst>
          </p:nvPr>
        </p:nvGraphicFramePr>
        <p:xfrm>
          <a:off x="4877072" y="1410884"/>
          <a:ext cx="6834914" cy="3473217"/>
        </p:xfrm>
        <a:graphic>
          <a:graphicData uri="http://schemas.openxmlformats.org/drawingml/2006/table">
            <a:tbl>
              <a:tblPr firstRow="1" firstCol="1" bandRow="1"/>
              <a:tblGrid>
                <a:gridCol w="748991">
                  <a:extLst>
                    <a:ext uri="{9D8B030D-6E8A-4147-A177-3AD203B41FA5}">
                      <a16:colId xmlns:a16="http://schemas.microsoft.com/office/drawing/2014/main" val="3336213845"/>
                    </a:ext>
                  </a:extLst>
                </a:gridCol>
                <a:gridCol w="6085923">
                  <a:extLst>
                    <a:ext uri="{9D8B030D-6E8A-4147-A177-3AD203B41FA5}">
                      <a16:colId xmlns:a16="http://schemas.microsoft.com/office/drawing/2014/main" val="2782545836"/>
                    </a:ext>
                  </a:extLst>
                </a:gridCol>
              </a:tblGrid>
              <a:tr h="1493495">
                <a:tc>
                  <a:txBody>
                    <a:bodyPr/>
                    <a:lstStyle/>
                    <a:p>
                      <a:pPr algn="l">
                        <a:lnSpc>
                          <a:spcPct val="107000"/>
                        </a:lnSpc>
                        <a:spcAft>
                          <a:spcPts val="80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07000"/>
                        </a:lnSpc>
                        <a:spcAft>
                          <a:spcPts val="800"/>
                        </a:spcAft>
                      </a:pPr>
                      <a:r>
                        <a:rPr lang="en-GB" sz="1400" b="1">
                          <a:effectLst/>
                          <a:latin typeface="Calibri"/>
                          <a:ea typeface="Calibri" panose="020F0502020204030204" pitchFamily="34" charset="0"/>
                          <a:cs typeface="Calibri"/>
                        </a:rPr>
                        <a:t>Interactive Mapping Session – MIRO</a:t>
                      </a:r>
                      <a:endParaRPr lang="en-GB" sz="1400">
                        <a:effectLst/>
                        <a:latin typeface="Calibri"/>
                        <a:ea typeface="Calibri" panose="020F0502020204030204" pitchFamily="34" charset="0"/>
                        <a:cs typeface="Calibri"/>
                      </a:endParaRPr>
                    </a:p>
                    <a:p>
                      <a:pPr algn="l">
                        <a:lnSpc>
                          <a:spcPct val="107000"/>
                        </a:lnSpc>
                        <a:spcAft>
                          <a:spcPts val="800"/>
                        </a:spcAft>
                      </a:pPr>
                      <a:r>
                        <a:rPr lang="en-GB" sz="1400" b="1">
                          <a:effectLst/>
                          <a:latin typeface="Calibri"/>
                          <a:ea typeface="Calibri" panose="020F0502020204030204" pitchFamily="34" charset="0"/>
                          <a:cs typeface="Calibri"/>
                        </a:rPr>
                        <a:t>Q. Identify examples of when </a:t>
                      </a:r>
                      <a:r>
                        <a:rPr lang="en-GB" sz="1400" b="1" u="sng">
                          <a:effectLst/>
                          <a:latin typeface="Calibri"/>
                          <a:ea typeface="Calibri" panose="020F0502020204030204" pitchFamily="34" charset="0"/>
                          <a:cs typeface="Calibri"/>
                        </a:rPr>
                        <a:t>council assets and services</a:t>
                      </a:r>
                      <a:r>
                        <a:rPr lang="en-GB" sz="1400" b="1">
                          <a:effectLst/>
                          <a:latin typeface="Calibri"/>
                          <a:ea typeface="Calibri" panose="020F0502020204030204" pitchFamily="34" charset="0"/>
                          <a:cs typeface="Calibri"/>
                        </a:rPr>
                        <a:t> have been affected by weather events.</a:t>
                      </a:r>
                      <a:endParaRPr lang="en-GB" sz="1400">
                        <a:effectLst/>
                        <a:latin typeface="Calibri"/>
                        <a:ea typeface="Calibri" panose="020F0502020204030204" pitchFamily="34" charset="0"/>
                        <a:cs typeface="Calibri"/>
                      </a:endParaRPr>
                    </a:p>
                    <a:p>
                      <a:pPr algn="l">
                        <a:lnSpc>
                          <a:spcPct val="107000"/>
                        </a:lnSpc>
                        <a:spcAft>
                          <a:spcPts val="800"/>
                        </a:spcAft>
                      </a:pPr>
                      <a:endParaRPr lang="en-GB" sz="1400" i="1">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1400" i="1">
                          <a:effectLst/>
                          <a:latin typeface="Calibri"/>
                          <a:ea typeface="Calibri" panose="020F0502020204030204" pitchFamily="34" charset="0"/>
                          <a:cs typeface="Calibri"/>
                        </a:rPr>
                        <a:t>15 Minute exercise, 10 Minute feedback</a:t>
                      </a:r>
                      <a:endParaRPr lang="en-GB" sz="1400">
                        <a:effectLst/>
                        <a:latin typeface="Calibri"/>
                        <a:ea typeface="Calibri" panose="020F0502020204030204" pitchFamily="34" charset="0"/>
                        <a:cs typeface="Calibri"/>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90745122"/>
                  </a:ext>
                </a:extLst>
              </a:tr>
              <a:tr h="1979722">
                <a:tc>
                  <a:txBody>
                    <a:bodyPr/>
                    <a:lstStyle/>
                    <a:p>
                      <a:pPr algn="l">
                        <a:lnSpc>
                          <a:spcPct val="107000"/>
                        </a:lnSpc>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07000"/>
                        </a:lnSpc>
                        <a:spcAft>
                          <a:spcPts val="800"/>
                        </a:spcAft>
                      </a:pPr>
                      <a:r>
                        <a:rPr lang="en-GB" sz="1400" b="1">
                          <a:effectLst/>
                          <a:latin typeface="Calibri"/>
                          <a:ea typeface="Calibri" panose="020F0502020204030204" pitchFamily="34" charset="0"/>
                          <a:cs typeface="Calibri"/>
                        </a:rPr>
                        <a:t>Group Exercise 1:  </a:t>
                      </a:r>
                      <a:r>
                        <a:rPr lang="en-GB" sz="1400" i="1">
                          <a:effectLst/>
                          <a:latin typeface="Calibri"/>
                          <a:ea typeface="Calibri" panose="020F0502020204030204" pitchFamily="34" charset="0"/>
                          <a:cs typeface="Calibri"/>
                        </a:rPr>
                        <a:t>Understanding Your Current Risk</a:t>
                      </a:r>
                      <a:endParaRPr lang="en-GB" sz="1400">
                        <a:effectLst/>
                        <a:latin typeface="Calibri"/>
                        <a:ea typeface="Calibri" panose="020F0502020204030204" pitchFamily="34" charset="0"/>
                        <a:cs typeface="Calibri"/>
                      </a:endParaRPr>
                    </a:p>
                    <a:p>
                      <a:pPr algn="l">
                        <a:lnSpc>
                          <a:spcPct val="107000"/>
                        </a:lnSpc>
                        <a:spcAft>
                          <a:spcPts val="800"/>
                        </a:spcAft>
                      </a:pPr>
                      <a:r>
                        <a:rPr lang="en-GB" sz="1400" b="1" i="1">
                          <a:effectLst/>
                          <a:latin typeface="Calibri"/>
                          <a:ea typeface="Calibri" panose="020F0502020204030204" pitchFamily="34" charset="0"/>
                          <a:cs typeface="Calibri"/>
                        </a:rPr>
                        <a:t>Q. Assess past weather events in more detail, including what was impacted, and any data available on the event (approx. 5 mins for each of the 5 hazards).</a:t>
                      </a:r>
                      <a:endParaRPr lang="en-GB" sz="1400">
                        <a:effectLst/>
                        <a:latin typeface="Calibri"/>
                        <a:ea typeface="Calibri" panose="020F0502020204030204" pitchFamily="34" charset="0"/>
                        <a:cs typeface="Calibri"/>
                      </a:endParaRPr>
                    </a:p>
                    <a:p>
                      <a:pPr algn="l">
                        <a:lnSpc>
                          <a:spcPct val="107000"/>
                        </a:lnSpc>
                        <a:spcAft>
                          <a:spcPts val="800"/>
                        </a:spcAft>
                      </a:pPr>
                      <a:r>
                        <a:rPr lang="en-GB" sz="1400" i="1" u="sng">
                          <a:effectLst/>
                          <a:latin typeface="Calibri"/>
                          <a:ea typeface="Calibri" panose="020F0502020204030204" pitchFamily="34" charset="0"/>
                          <a:cs typeface="Calibri"/>
                        </a:rPr>
                        <a:t>Note: Think about how your service area has been impacted first and foremost.</a:t>
                      </a:r>
                      <a:endParaRPr lang="en-GB" sz="1400">
                        <a:effectLst/>
                        <a:latin typeface="Calibri"/>
                        <a:ea typeface="Calibri" panose="020F0502020204030204" pitchFamily="34" charset="0"/>
                        <a:cs typeface="Calibri"/>
                      </a:endParaRPr>
                    </a:p>
                    <a:p>
                      <a:pPr algn="l">
                        <a:lnSpc>
                          <a:spcPct val="107000"/>
                        </a:lnSpc>
                        <a:spcAft>
                          <a:spcPts val="800"/>
                        </a:spcAft>
                      </a:pPr>
                      <a:endParaRPr lang="en-GB" sz="1400" i="1">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1400" i="1">
                          <a:effectLst/>
                          <a:latin typeface="Calibri"/>
                          <a:ea typeface="Calibri" panose="020F0502020204030204" pitchFamily="34" charset="0"/>
                          <a:cs typeface="Calibri"/>
                        </a:rPr>
                        <a:t>20 Minute exercise, 10 Minute feedback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0125948"/>
                  </a:ext>
                </a:extLst>
              </a:tr>
            </a:tbl>
          </a:graphicData>
        </a:graphic>
      </p:graphicFrame>
      <p:pic>
        <p:nvPicPr>
          <p:cNvPr id="4" name="Picture 3">
            <a:extLst>
              <a:ext uri="{FF2B5EF4-FFF2-40B4-BE49-F238E27FC236}">
                <a16:creationId xmlns:a16="http://schemas.microsoft.com/office/drawing/2014/main" id="{EADD1337-7859-0487-8AC8-318A1833A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41981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A57074-BDAE-4A3D-A7D6-0014966CC484}"/>
              </a:ext>
            </a:extLst>
          </p:cNvPr>
          <p:cNvPicPr>
            <a:picLocks noChangeAspect="1"/>
          </p:cNvPicPr>
          <p:nvPr/>
        </p:nvPicPr>
        <p:blipFill rotWithShape="1">
          <a:blip r:embed="rId2"/>
          <a:srcRect t="16880" b="3853"/>
          <a:stretch/>
        </p:blipFill>
        <p:spPr>
          <a:xfrm>
            <a:off x="116315" y="1466314"/>
            <a:ext cx="11959370" cy="5332343"/>
          </a:xfrm>
          <a:prstGeom prst="rect">
            <a:avLst/>
          </a:prstGeom>
        </p:spPr>
      </p:pic>
      <p:sp>
        <p:nvSpPr>
          <p:cNvPr id="2" name="Title 1"/>
          <p:cNvSpPr>
            <a:spLocks noGrp="1"/>
          </p:cNvSpPr>
          <p:nvPr>
            <p:ph type="title"/>
          </p:nvPr>
        </p:nvSpPr>
        <p:spPr>
          <a:xfrm>
            <a:off x="296917" y="0"/>
            <a:ext cx="7543445" cy="1325563"/>
          </a:xfrm>
        </p:spPr>
        <p:txBody>
          <a:bodyPr/>
          <a:lstStyle/>
          <a:p>
            <a:r>
              <a:rPr lang="en-GB"/>
              <a:t>Interactive Mapping Session</a:t>
            </a:r>
          </a:p>
        </p:txBody>
      </p:sp>
      <p:sp>
        <p:nvSpPr>
          <p:cNvPr id="3" name="Content Placeholder 2"/>
          <p:cNvSpPr>
            <a:spLocks noGrp="1"/>
          </p:cNvSpPr>
          <p:nvPr>
            <p:ph idx="1"/>
          </p:nvPr>
        </p:nvSpPr>
        <p:spPr>
          <a:xfrm>
            <a:off x="7035019" y="248146"/>
            <a:ext cx="4541283" cy="829269"/>
          </a:xfrm>
          <a:solidFill>
            <a:schemeClr val="bg1"/>
          </a:solidFill>
          <a:ln w="28575">
            <a:solidFill>
              <a:srgbClr val="FF0000"/>
            </a:solidFill>
          </a:ln>
        </p:spPr>
        <p:txBody>
          <a:bodyPr>
            <a:normAutofit/>
          </a:bodyPr>
          <a:lstStyle/>
          <a:p>
            <a:r>
              <a:rPr lang="en-GB" sz="1400" b="1" i="1">
                <a:latin typeface="Calibri" panose="020F0502020204030204" pitchFamily="34" charset="0"/>
                <a:cs typeface="Calibri" panose="020F0502020204030204" pitchFamily="34" charset="0"/>
              </a:rPr>
              <a:t>Click the MIRO link in your agenda/email to access the exercise</a:t>
            </a:r>
          </a:p>
          <a:p>
            <a:r>
              <a:rPr lang="en-GB" sz="1400" b="1" i="1">
                <a:solidFill>
                  <a:srgbClr val="FF0000"/>
                </a:solidFill>
                <a:latin typeface="Calibri" panose="020F0502020204030204" pitchFamily="34" charset="0"/>
                <a:cs typeface="Calibri" panose="020F0502020204030204" pitchFamily="34" charset="0"/>
              </a:rPr>
              <a:t>15 Minute exercise, 10 Minute feedback</a:t>
            </a:r>
          </a:p>
          <a:p>
            <a:pPr marL="0" indent="0">
              <a:buNone/>
            </a:pPr>
            <a:endParaRPr lang="en-GB" b="1" i="1">
              <a:latin typeface="Calibri" panose="020F0502020204030204" pitchFamily="34" charset="0"/>
              <a:cs typeface="Calibri" panose="020F0502020204030204" pitchFamily="34" charset="0"/>
            </a:endParaRPr>
          </a:p>
          <a:p>
            <a:pPr marL="0" indent="0">
              <a:buNone/>
            </a:pPr>
            <a:endParaRPr lang="en-GB" b="1" i="1">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9F81FA50-4502-48CB-AC55-5B0081B3D038}"/>
              </a:ext>
            </a:extLst>
          </p:cNvPr>
          <p:cNvCxnSpPr>
            <a:cxnSpLocks/>
          </p:cNvCxnSpPr>
          <p:nvPr/>
        </p:nvCxnSpPr>
        <p:spPr>
          <a:xfrm flipH="1">
            <a:off x="469783" y="2315361"/>
            <a:ext cx="360727" cy="7193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48357E-005B-430B-B918-18DB703F5EB1}"/>
              </a:ext>
            </a:extLst>
          </p:cNvPr>
          <p:cNvSpPr txBox="1"/>
          <p:nvPr/>
        </p:nvSpPr>
        <p:spPr>
          <a:xfrm>
            <a:off x="343949" y="1912690"/>
            <a:ext cx="973122" cy="461665"/>
          </a:xfrm>
          <a:prstGeom prst="rect">
            <a:avLst/>
          </a:prstGeom>
          <a:solidFill>
            <a:srgbClr val="FF0000"/>
          </a:solidFill>
          <a:ln>
            <a:solidFill>
              <a:srgbClr val="FF0000"/>
            </a:solidFill>
          </a:ln>
        </p:spPr>
        <p:txBody>
          <a:bodyPr wrap="square" rtlCol="0">
            <a:spAutoFit/>
          </a:bodyPr>
          <a:lstStyle/>
          <a:p>
            <a:r>
              <a:rPr lang="en-GB" sz="1200" b="1">
                <a:solidFill>
                  <a:schemeClr val="bg1"/>
                </a:solidFill>
              </a:rPr>
              <a:t>Additional Sticky Notes</a:t>
            </a:r>
          </a:p>
        </p:txBody>
      </p:sp>
      <p:cxnSp>
        <p:nvCxnSpPr>
          <p:cNvPr id="15" name="Straight Arrow Connector 14">
            <a:extLst>
              <a:ext uri="{FF2B5EF4-FFF2-40B4-BE49-F238E27FC236}">
                <a16:creationId xmlns:a16="http://schemas.microsoft.com/office/drawing/2014/main" id="{C56731E3-E219-4075-A994-D6ECC020FCD6}"/>
              </a:ext>
            </a:extLst>
          </p:cNvPr>
          <p:cNvCxnSpPr>
            <a:cxnSpLocks/>
          </p:cNvCxnSpPr>
          <p:nvPr/>
        </p:nvCxnSpPr>
        <p:spPr>
          <a:xfrm>
            <a:off x="11455361" y="6018018"/>
            <a:ext cx="241882" cy="456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957578-FCED-4322-8302-16BA0E6B81EF}"/>
              </a:ext>
            </a:extLst>
          </p:cNvPr>
          <p:cNvSpPr txBox="1"/>
          <p:nvPr/>
        </p:nvSpPr>
        <p:spPr>
          <a:xfrm>
            <a:off x="10806418" y="5689134"/>
            <a:ext cx="973122" cy="461665"/>
          </a:xfrm>
          <a:prstGeom prst="rect">
            <a:avLst/>
          </a:prstGeom>
          <a:solidFill>
            <a:srgbClr val="FF0000"/>
          </a:solidFill>
          <a:ln>
            <a:solidFill>
              <a:srgbClr val="FF0000"/>
            </a:solidFill>
          </a:ln>
        </p:spPr>
        <p:txBody>
          <a:bodyPr wrap="square" rtlCol="0">
            <a:spAutoFit/>
          </a:bodyPr>
          <a:lstStyle/>
          <a:p>
            <a:r>
              <a:rPr lang="en-GB" sz="1200" b="1">
                <a:solidFill>
                  <a:schemeClr val="bg1"/>
                </a:solidFill>
              </a:rPr>
              <a:t>Zoom in and out</a:t>
            </a:r>
          </a:p>
        </p:txBody>
      </p:sp>
      <p:cxnSp>
        <p:nvCxnSpPr>
          <p:cNvPr id="18" name="Straight Arrow Connector 17">
            <a:extLst>
              <a:ext uri="{FF2B5EF4-FFF2-40B4-BE49-F238E27FC236}">
                <a16:creationId xmlns:a16="http://schemas.microsoft.com/office/drawing/2014/main" id="{590F44EB-0094-4162-8570-57BDD4BA4100}"/>
              </a:ext>
            </a:extLst>
          </p:cNvPr>
          <p:cNvCxnSpPr>
            <a:cxnSpLocks/>
          </p:cNvCxnSpPr>
          <p:nvPr/>
        </p:nvCxnSpPr>
        <p:spPr>
          <a:xfrm flipH="1">
            <a:off x="6560191" y="3977779"/>
            <a:ext cx="1595308" cy="5774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FD0143-6432-4021-AD3A-7081DD851D7A}"/>
              </a:ext>
            </a:extLst>
          </p:cNvPr>
          <p:cNvSpPr txBox="1"/>
          <p:nvPr/>
        </p:nvSpPr>
        <p:spPr>
          <a:xfrm>
            <a:off x="7668937" y="3575108"/>
            <a:ext cx="973122" cy="1015663"/>
          </a:xfrm>
          <a:prstGeom prst="rect">
            <a:avLst/>
          </a:prstGeom>
          <a:solidFill>
            <a:srgbClr val="FF0000"/>
          </a:solidFill>
          <a:ln>
            <a:solidFill>
              <a:srgbClr val="FF0000"/>
            </a:solidFill>
          </a:ln>
        </p:spPr>
        <p:txBody>
          <a:bodyPr wrap="square" rtlCol="0">
            <a:spAutoFit/>
          </a:bodyPr>
          <a:lstStyle/>
          <a:p>
            <a:r>
              <a:rPr lang="en-GB" sz="1200" b="1">
                <a:solidFill>
                  <a:schemeClr val="bg1"/>
                </a:solidFill>
              </a:rPr>
              <a:t>Drag sticky note onto the map and double click to type</a:t>
            </a:r>
          </a:p>
        </p:txBody>
      </p:sp>
    </p:spTree>
    <p:extLst>
      <p:ext uri="{BB962C8B-B14F-4D97-AF65-F5344CB8AC3E}">
        <p14:creationId xmlns:p14="http://schemas.microsoft.com/office/powerpoint/2010/main" val="339732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lumMod val="85000"/>
                  <a:lumOff val="15000"/>
                </a:schemeClr>
              </a:solidFill>
              <a:latin typeface="Arial"/>
              <a:cs typeface="Arial"/>
            </a:endParaRPr>
          </a:p>
        </p:txBody>
      </p:sp>
      <p:sp>
        <p:nvSpPr>
          <p:cNvPr id="11" name="Rectangle 10"/>
          <p:cNvSpPr/>
          <p:nvPr/>
        </p:nvSpPr>
        <p:spPr>
          <a:xfrm>
            <a:off x="2053620" y="3615150"/>
            <a:ext cx="8098110" cy="430887"/>
          </a:xfrm>
          <a:prstGeom prst="rect">
            <a:avLst/>
          </a:prstGeom>
        </p:spPr>
        <p:txBody>
          <a:bodyPr wrap="square" anchor="t">
            <a:spAutoFit/>
          </a:bodyPr>
          <a:lstStyle/>
          <a:p>
            <a:pPr algn="ctr" fontAlgn="base"/>
            <a:r>
              <a:rPr lang="en-GB" sz="2200" b="1">
                <a:solidFill>
                  <a:schemeClr val="tx1">
                    <a:lumMod val="85000"/>
                    <a:lumOff val="15000"/>
                  </a:schemeClr>
                </a:solidFill>
                <a:latin typeface="Arial"/>
                <a:cs typeface="Arial"/>
              </a:rPr>
              <a:t>Vulnerability Workshop 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639" y="2196497"/>
            <a:ext cx="1219370" cy="11050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922" y="2187746"/>
            <a:ext cx="1219370" cy="11050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134" y="2196497"/>
            <a:ext cx="1219370" cy="11050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9181" y="2187746"/>
            <a:ext cx="1219370" cy="11050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910" y="2187746"/>
            <a:ext cx="1219370" cy="110505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4844" y="6115012"/>
            <a:ext cx="1116124" cy="475077"/>
          </a:xfrm>
          <a:prstGeom prst="rect">
            <a:avLst/>
          </a:prstGeom>
        </p:spPr>
      </p:pic>
    </p:spTree>
    <p:extLst>
      <p:ext uri="{BB962C8B-B14F-4D97-AF65-F5344CB8AC3E}">
        <p14:creationId xmlns:p14="http://schemas.microsoft.com/office/powerpoint/2010/main" val="413831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3778" y="60924"/>
            <a:ext cx="822598" cy="350138"/>
          </a:xfrm>
          <a:prstGeom prst="rect">
            <a:avLst/>
          </a:prstGeom>
        </p:spPr>
      </p:pic>
      <p:graphicFrame>
        <p:nvGraphicFramePr>
          <p:cNvPr id="7" name="Table 6"/>
          <p:cNvGraphicFramePr>
            <a:graphicFrameLocks noGrp="1"/>
          </p:cNvGraphicFramePr>
          <p:nvPr/>
        </p:nvGraphicFramePr>
        <p:xfrm>
          <a:off x="910277" y="2013550"/>
          <a:ext cx="10515601" cy="4654522"/>
        </p:xfrm>
        <a:graphic>
          <a:graphicData uri="http://schemas.openxmlformats.org/drawingml/2006/table">
            <a:tbl>
              <a:tblPr firstRow="1" firstCol="1" bandRow="1"/>
              <a:tblGrid>
                <a:gridCol w="1793432">
                  <a:extLst>
                    <a:ext uri="{9D8B030D-6E8A-4147-A177-3AD203B41FA5}">
                      <a16:colId xmlns:a16="http://schemas.microsoft.com/office/drawing/2014/main" val="2151211018"/>
                    </a:ext>
                  </a:extLst>
                </a:gridCol>
                <a:gridCol w="1954051">
                  <a:extLst>
                    <a:ext uri="{9D8B030D-6E8A-4147-A177-3AD203B41FA5}">
                      <a16:colId xmlns:a16="http://schemas.microsoft.com/office/drawing/2014/main" val="3045440243"/>
                    </a:ext>
                  </a:extLst>
                </a:gridCol>
                <a:gridCol w="1793432">
                  <a:extLst>
                    <a:ext uri="{9D8B030D-6E8A-4147-A177-3AD203B41FA5}">
                      <a16:colId xmlns:a16="http://schemas.microsoft.com/office/drawing/2014/main" val="1723008839"/>
                    </a:ext>
                  </a:extLst>
                </a:gridCol>
                <a:gridCol w="1727108">
                  <a:extLst>
                    <a:ext uri="{9D8B030D-6E8A-4147-A177-3AD203B41FA5}">
                      <a16:colId xmlns:a16="http://schemas.microsoft.com/office/drawing/2014/main" val="1158248338"/>
                    </a:ext>
                  </a:extLst>
                </a:gridCol>
                <a:gridCol w="1489789">
                  <a:extLst>
                    <a:ext uri="{9D8B030D-6E8A-4147-A177-3AD203B41FA5}">
                      <a16:colId xmlns:a16="http://schemas.microsoft.com/office/drawing/2014/main" val="1740489022"/>
                    </a:ext>
                  </a:extLst>
                </a:gridCol>
                <a:gridCol w="1757789">
                  <a:extLst>
                    <a:ext uri="{9D8B030D-6E8A-4147-A177-3AD203B41FA5}">
                      <a16:colId xmlns:a16="http://schemas.microsoft.com/office/drawing/2014/main" val="321471007"/>
                    </a:ext>
                  </a:extLst>
                </a:gridCol>
              </a:tblGrid>
              <a:tr h="199170">
                <a:tc gridSpan="6">
                  <a:txBody>
                    <a:bodyPr/>
                    <a:lstStyle/>
                    <a:p>
                      <a:pPr algn="ctr">
                        <a:lnSpc>
                          <a:spcPct val="107000"/>
                        </a:lnSpc>
                        <a:spcAft>
                          <a:spcPts val="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Exercise 1 – Current Vulnerability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61738670"/>
                  </a:ext>
                </a:extLst>
              </a:tr>
              <a:tr h="526941">
                <a:tc rowSpan="2">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Hazard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2">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Description, Location and Date of Event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Consequence of Event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(Detail what was affected and how)</a:t>
                      </a: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What data is available?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a:t>
                      </a:r>
                      <a:r>
                        <a:rPr lang="en-GB" sz="800">
                          <a:effectLst/>
                          <a:latin typeface="Calibri" panose="020F0502020204030204" pitchFamily="34" charset="0"/>
                          <a:ea typeface="Calibri" panose="020F0502020204030204" pitchFamily="34" charset="0"/>
                          <a:cs typeface="Times New Roman" panose="02020603050405020304" pitchFamily="18" charset="0"/>
                        </a:rPr>
                        <a:t>Financial cost, overtime etc…)</a:t>
                      </a: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359988933"/>
                  </a:ext>
                </a:extLst>
              </a:tr>
              <a:tr h="526941">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Council Function and Services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Council Buildings and Staff</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Businesses and Communities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en-GB"/>
                    </a:p>
                  </a:txBody>
                  <a:tcPr/>
                </a:tc>
                <a:extLst>
                  <a:ext uri="{0D108BD9-81ED-4DB2-BD59-A6C34878D82A}">
                    <a16:rowId xmlns:a16="http://schemas.microsoft.com/office/drawing/2014/main" val="1663675310"/>
                  </a:ext>
                </a:extLst>
              </a:tr>
              <a:tr h="631864">
                <a:tc>
                  <a:txBody>
                    <a:bodyPr/>
                    <a:lstStyle/>
                    <a:p>
                      <a:pPr algn="ctr">
                        <a:lnSpc>
                          <a:spcPct val="107000"/>
                        </a:lnSpc>
                        <a:spcAft>
                          <a:spcPts val="0"/>
                        </a:spcAft>
                      </a:pPr>
                      <a:r>
                        <a:rPr lang="en-GB" sz="1100" i="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kern="1200">
                          <a:solidFill>
                            <a:schemeClr val="tx1"/>
                          </a:solidFill>
                          <a:effectLst/>
                          <a:latin typeface="+mn-lt"/>
                          <a:ea typeface="+mn-ea"/>
                          <a:cs typeface="+mn-cs"/>
                        </a:rPr>
                        <a:t>River Flooding/High Precipitation</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i="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866775" algn="l"/>
                        </a:tabLst>
                      </a:pPr>
                      <a:r>
                        <a:rPr lang="en-GB" sz="900" i="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Heavy Summer rainfall event dropped 63% average august rain in 9 hours, Drumahoe, August 2017</a:t>
                      </a: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i="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Emergency response required. Waste collection badly disrupted for one week, leisure centres closed, staff unable to get to work affecting key council functions, parks damaged…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i="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Leisure centres badly damaged, staff unable to get to work, staff overtime required, fleet vehicles swept away, hundreds of additional environmental health inspections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i="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100s of Businesses and homes damaged,  oil tanks washed into rivers, emergency shelter required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i="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Overtime and business losses were not calculated. Council losses of £360,000, and additional insurance payments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32048"/>
                  </a:ext>
                </a:extLst>
              </a:tr>
              <a:tr h="631864">
                <a:tc>
                  <a:txBody>
                    <a:bodyPr/>
                    <a:lstStyle/>
                    <a:p>
                      <a:pPr algn="ctr"/>
                      <a:r>
                        <a:rPr lang="en-GB" sz="1100" b="1" kern="1200">
                          <a:solidFill>
                            <a:schemeClr val="tx1"/>
                          </a:solidFill>
                          <a:effectLst/>
                          <a:latin typeface="+mn-lt"/>
                          <a:ea typeface="+mn-ea"/>
                          <a:cs typeface="+mn-cs"/>
                        </a:rPr>
                        <a:t> </a:t>
                      </a:r>
                      <a:endParaRPr lang="en-GB" sz="1100" kern="1200">
                        <a:solidFill>
                          <a:schemeClr val="tx1"/>
                        </a:solidFill>
                        <a:effectLst/>
                        <a:latin typeface="+mn-lt"/>
                        <a:ea typeface="+mn-ea"/>
                        <a:cs typeface="+mn-cs"/>
                      </a:endParaRPr>
                    </a:p>
                    <a:p>
                      <a:pPr algn="ctr"/>
                      <a:r>
                        <a:rPr lang="en-GB" sz="1100" b="1" kern="1200">
                          <a:solidFill>
                            <a:schemeClr val="tx1"/>
                          </a:solidFill>
                          <a:effectLst/>
                          <a:latin typeface="+mn-lt"/>
                          <a:ea typeface="+mn-ea"/>
                          <a:cs typeface="+mn-cs"/>
                        </a:rPr>
                        <a:t>Heatwave/Successive Days of High Temp/Low Rainfall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866775" algn="l"/>
                        </a:tabLs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15348"/>
                  </a:ext>
                </a:extLst>
              </a:tr>
              <a:tr h="631864">
                <a:tc>
                  <a:txBody>
                    <a:bodyPr/>
                    <a:lstStyle/>
                    <a:p>
                      <a:pPr algn="ctr">
                        <a:lnSpc>
                          <a:spcPct val="107000"/>
                        </a:lnSpc>
                        <a:spcAft>
                          <a:spcPts val="0"/>
                        </a:spcAft>
                      </a:pPr>
                      <a:endParaRPr lang="en-GB" sz="1100" b="1" kern="1200">
                        <a:solidFill>
                          <a:schemeClr val="tx1"/>
                        </a:solidFill>
                        <a:effectLst/>
                        <a:latin typeface="+mn-lt"/>
                        <a:ea typeface="+mn-ea"/>
                        <a:cs typeface="+mn-cs"/>
                      </a:endParaRPr>
                    </a:p>
                    <a:p>
                      <a:pPr algn="ctr">
                        <a:lnSpc>
                          <a:spcPct val="107000"/>
                        </a:lnSpc>
                        <a:spcAft>
                          <a:spcPts val="0"/>
                        </a:spcAft>
                      </a:pPr>
                      <a:r>
                        <a:rPr lang="en-GB" sz="1100" b="1" kern="1200">
                          <a:solidFill>
                            <a:schemeClr val="tx1"/>
                          </a:solidFill>
                          <a:effectLst/>
                          <a:latin typeface="+mn-lt"/>
                          <a:ea typeface="+mn-ea"/>
                          <a:cs typeface="+mn-cs"/>
                        </a:rPr>
                        <a:t>Storms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866775" algn="l"/>
                        </a:tabLs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564150"/>
                  </a:ext>
                </a:extLst>
              </a:tr>
              <a:tr h="631864">
                <a:tc>
                  <a:txBody>
                    <a:bodyPr/>
                    <a:lstStyle/>
                    <a:p>
                      <a:pPr algn="ctr">
                        <a:lnSpc>
                          <a:spcPct val="107000"/>
                        </a:lnSpc>
                        <a:spcAft>
                          <a:spcPts val="0"/>
                        </a:spcAft>
                      </a:pPr>
                      <a:endParaRPr lang="en-GB" sz="1100" b="1" kern="1200">
                        <a:solidFill>
                          <a:schemeClr val="tx1"/>
                        </a:solidFill>
                        <a:effectLst/>
                        <a:latin typeface="+mn-lt"/>
                        <a:ea typeface="+mn-ea"/>
                        <a:cs typeface="+mn-cs"/>
                      </a:endParaRPr>
                    </a:p>
                    <a:p>
                      <a:pPr algn="ctr">
                        <a:lnSpc>
                          <a:spcPct val="107000"/>
                        </a:lnSpc>
                        <a:spcAft>
                          <a:spcPts val="0"/>
                        </a:spcAft>
                      </a:pPr>
                      <a:r>
                        <a:rPr lang="en-GB" sz="1100" b="1" kern="1200">
                          <a:solidFill>
                            <a:schemeClr val="tx1"/>
                          </a:solidFill>
                          <a:effectLst/>
                          <a:latin typeface="+mn-lt"/>
                          <a:ea typeface="+mn-ea"/>
                          <a:cs typeface="+mn-cs"/>
                        </a:rPr>
                        <a:t>Intense Cold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866775" algn="l"/>
                        </a:tabLs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836393"/>
                  </a:ext>
                </a:extLst>
              </a:tr>
              <a:tr h="631864">
                <a:tc>
                  <a:txBody>
                    <a:bodyPr/>
                    <a:lstStyle/>
                    <a:p>
                      <a:pPr algn="ctr">
                        <a:lnSpc>
                          <a:spcPct val="107000"/>
                        </a:lnSpc>
                        <a:spcAft>
                          <a:spcPts val="0"/>
                        </a:spcAft>
                      </a:pPr>
                      <a:r>
                        <a:rPr lang="en-GB" sz="1100" b="1" kern="1200">
                          <a:solidFill>
                            <a:schemeClr val="tx1"/>
                          </a:solidFill>
                          <a:effectLst/>
                          <a:latin typeface="+mn-lt"/>
                          <a:ea typeface="+mn-ea"/>
                          <a:cs typeface="+mn-cs"/>
                        </a:rPr>
                        <a:t>Gradual Change (e.g. Sea Level Rise/ Longer Growing Season)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866775" algn="l"/>
                        </a:tabLs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0141" marR="50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932256"/>
                  </a:ext>
                </a:extLst>
              </a:tr>
            </a:tbl>
          </a:graphicData>
        </a:graphic>
      </p:graphicFrame>
      <p:sp>
        <p:nvSpPr>
          <p:cNvPr id="8" name="Rectangle 7"/>
          <p:cNvSpPr/>
          <p:nvPr/>
        </p:nvSpPr>
        <p:spPr>
          <a:xfrm>
            <a:off x="550801" y="612141"/>
            <a:ext cx="11081239" cy="1200329"/>
          </a:xfrm>
          <a:prstGeom prst="rect">
            <a:avLst/>
          </a:prstGeom>
        </p:spPr>
        <p:txBody>
          <a:bodyPr wrap="square">
            <a:spAutoFit/>
          </a:bodyPr>
          <a:lstStyle/>
          <a:p>
            <a:pPr algn="ctr"/>
            <a:r>
              <a:rPr lang="en-GB" b="1"/>
              <a:t>Exercise 1: Assess past weather events in more detail, including what was impacted, and any data available on the event (approx. 5 </a:t>
            </a:r>
            <a:r>
              <a:rPr lang="en-GB" b="1" err="1"/>
              <a:t>mins</a:t>
            </a:r>
            <a:r>
              <a:rPr lang="en-GB" b="1"/>
              <a:t> for each of the 5 hazards).</a:t>
            </a:r>
          </a:p>
          <a:p>
            <a:pPr algn="ctr"/>
            <a:endParaRPr lang="en-GB"/>
          </a:p>
          <a:p>
            <a:pPr algn="ctr"/>
            <a:r>
              <a:rPr lang="en-GB" i="1"/>
              <a:t>Note: Think about how </a:t>
            </a:r>
            <a:r>
              <a:rPr lang="en-GB" i="1" u="sng"/>
              <a:t>your</a:t>
            </a:r>
            <a:r>
              <a:rPr lang="en-GB" i="1"/>
              <a:t> service has been impacted first, before thinking about the wider council.</a:t>
            </a:r>
            <a:endParaRPr lang="en-GB"/>
          </a:p>
        </p:txBody>
      </p:sp>
    </p:spTree>
    <p:extLst>
      <p:ext uri="{BB962C8B-B14F-4D97-AF65-F5344CB8AC3E}">
        <p14:creationId xmlns:p14="http://schemas.microsoft.com/office/powerpoint/2010/main" val="62327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49" y="2766218"/>
            <a:ext cx="3488869" cy="1325563"/>
          </a:xfrm>
        </p:spPr>
        <p:txBody>
          <a:bodyPr>
            <a:normAutofit fontScale="90000"/>
          </a:bodyPr>
          <a:lstStyle/>
          <a:p>
            <a:r>
              <a:rPr lang="en-GB" b="1"/>
              <a:t>Workshop 1 </a:t>
            </a:r>
            <a:br>
              <a:rPr lang="en-GB" b="1"/>
            </a:br>
            <a:r>
              <a:rPr lang="en-GB" b="1"/>
              <a:t>-----------------</a:t>
            </a:r>
            <a:br>
              <a:rPr lang="en-GB"/>
            </a:br>
            <a:r>
              <a:rPr lang="en-GB">
                <a:solidFill>
                  <a:srgbClr val="FF0000"/>
                </a:solidFill>
              </a:rPr>
              <a:t>Your Organisation</a:t>
            </a:r>
            <a:br>
              <a:rPr lang="en-GB"/>
            </a:br>
            <a:r>
              <a:rPr lang="en-GB"/>
              <a:t>Vulnerability Assessment</a:t>
            </a:r>
          </a:p>
        </p:txBody>
      </p:sp>
      <p:graphicFrame>
        <p:nvGraphicFramePr>
          <p:cNvPr id="5" name="Table 4"/>
          <p:cNvGraphicFramePr>
            <a:graphicFrameLocks noGrp="1"/>
          </p:cNvGraphicFramePr>
          <p:nvPr>
            <p:extLst>
              <p:ext uri="{D42A27DB-BD31-4B8C-83A1-F6EECF244321}">
                <p14:modId xmlns:p14="http://schemas.microsoft.com/office/powerpoint/2010/main" val="86301868"/>
              </p:ext>
            </p:extLst>
          </p:nvPr>
        </p:nvGraphicFramePr>
        <p:xfrm>
          <a:off x="4948253" y="2894732"/>
          <a:ext cx="6834914" cy="1353122"/>
        </p:xfrm>
        <a:graphic>
          <a:graphicData uri="http://schemas.openxmlformats.org/drawingml/2006/table">
            <a:tbl>
              <a:tblPr firstRow="1" firstCol="1" bandRow="1"/>
              <a:tblGrid>
                <a:gridCol w="748991">
                  <a:extLst>
                    <a:ext uri="{9D8B030D-6E8A-4147-A177-3AD203B41FA5}">
                      <a16:colId xmlns:a16="http://schemas.microsoft.com/office/drawing/2014/main" val="3336213845"/>
                    </a:ext>
                  </a:extLst>
                </a:gridCol>
                <a:gridCol w="6085923">
                  <a:extLst>
                    <a:ext uri="{9D8B030D-6E8A-4147-A177-3AD203B41FA5}">
                      <a16:colId xmlns:a16="http://schemas.microsoft.com/office/drawing/2014/main" val="2782545836"/>
                    </a:ext>
                  </a:extLst>
                </a:gridCol>
              </a:tblGrid>
              <a:tr h="571227">
                <a:tc>
                  <a:txBody>
                    <a:bodyPr/>
                    <a:lstStyle/>
                    <a:p>
                      <a:pPr algn="l">
                        <a:lnSpc>
                          <a:spcPct val="107000"/>
                        </a:lnSpc>
                        <a:spcAft>
                          <a:spcPts val="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200" b="1">
                          <a:effectLst/>
                          <a:latin typeface="Calibri" panose="020F0502020204030204" pitchFamily="34" charset="0"/>
                          <a:ea typeface="Calibri" panose="020F0502020204030204" pitchFamily="34" charset="0"/>
                          <a:cs typeface="Calibri" panose="020F0502020204030204" pitchFamily="34" charset="0"/>
                        </a:rPr>
                        <a:t>What does a Future Climate Look Like? </a:t>
                      </a:r>
                      <a:r>
                        <a:rPr lang="en-GB" sz="1200" i="1">
                          <a:effectLst/>
                          <a:latin typeface="Calibri" panose="020F0502020204030204" pitchFamily="34" charset="0"/>
                          <a:ea typeface="Calibri" panose="020F0502020204030204" pitchFamily="34" charset="0"/>
                          <a:cs typeface="Calibri" panose="020F0502020204030204" pitchFamily="34" charset="0"/>
                        </a:rPr>
                        <a:t>– Climate NI</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200" b="1">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39646287"/>
                  </a:ext>
                </a:extLst>
              </a:tr>
              <a:tr h="781895">
                <a:tc>
                  <a:txBody>
                    <a:bodyPr/>
                    <a:lstStyle/>
                    <a:p>
                      <a:pPr algn="l">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0"/>
                        </a:spcAft>
                      </a:pPr>
                      <a:r>
                        <a:rPr lang="en-GB" sz="1200" b="1">
                          <a:effectLst/>
                          <a:latin typeface="Calibri" panose="020F0502020204030204" pitchFamily="34" charset="0"/>
                          <a:ea typeface="Calibri" panose="020F0502020204030204" pitchFamily="34" charset="0"/>
                          <a:cs typeface="Calibri" panose="020F0502020204030204" pitchFamily="34" charset="0"/>
                        </a:rPr>
                        <a:t>Group Discussion:</a:t>
                      </a:r>
                      <a:r>
                        <a:rPr lang="en-GB" sz="1200" i="1">
                          <a:effectLst/>
                          <a:latin typeface="Calibri" panose="020F0502020204030204" pitchFamily="34" charset="0"/>
                          <a:ea typeface="Calibri" panose="020F0502020204030204" pitchFamily="34" charset="0"/>
                          <a:cs typeface="Calibri" panose="020F0502020204030204" pitchFamily="34" charset="0"/>
                        </a:rPr>
                        <a:t> Future Risk</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i="1">
                          <a:effectLst/>
                          <a:latin typeface="Calibri" panose="020F0502020204030204" pitchFamily="34" charset="0"/>
                          <a:ea typeface="Calibri" panose="020F0502020204030204" pitchFamily="34" charset="0"/>
                          <a:cs typeface="Calibri" panose="020F0502020204030204" pitchFamily="34" charset="0"/>
                        </a:rPr>
                        <a:t>Q. What might the vision of the future climate mean for </a:t>
                      </a:r>
                      <a:r>
                        <a:rPr lang="en-GB" sz="1200" b="1" i="1">
                          <a:solidFill>
                            <a:srgbClr val="FF0000"/>
                          </a:solidFill>
                          <a:effectLst/>
                          <a:latin typeface="Calibri" panose="020F0502020204030204" pitchFamily="34" charset="0"/>
                          <a:ea typeface="Calibri" panose="020F0502020204030204" pitchFamily="34" charset="0"/>
                          <a:cs typeface="Calibri" panose="020F0502020204030204" pitchFamily="34" charset="0"/>
                        </a:rPr>
                        <a:t>Your</a:t>
                      </a:r>
                      <a:r>
                        <a:rPr lang="en-GB" sz="1200" b="1" i="1" baseline="0">
                          <a:solidFill>
                            <a:srgbClr val="FF0000"/>
                          </a:solidFill>
                          <a:effectLst/>
                          <a:latin typeface="Calibri" panose="020F0502020204030204" pitchFamily="34" charset="0"/>
                          <a:ea typeface="Calibri" panose="020F0502020204030204" pitchFamily="34" charset="0"/>
                          <a:cs typeface="Calibri" panose="020F0502020204030204" pitchFamily="34" charset="0"/>
                        </a:rPr>
                        <a:t> Organisation</a:t>
                      </a:r>
                      <a:r>
                        <a:rPr lang="en-GB" sz="1200" b="1" i="1" baseline="0">
                          <a:effectLst/>
                          <a:latin typeface="Calibri" panose="020F0502020204030204" pitchFamily="34" charset="0"/>
                          <a:ea typeface="Calibri" panose="020F0502020204030204" pitchFamily="34" charset="0"/>
                          <a:cs typeface="Calibri" panose="020F0502020204030204" pitchFamily="34" charset="0"/>
                        </a:rPr>
                        <a: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70581822"/>
                  </a:ext>
                </a:extLst>
              </a:tr>
            </a:tbl>
          </a:graphicData>
        </a:graphic>
      </p:graphicFrame>
      <p:pic>
        <p:nvPicPr>
          <p:cNvPr id="4" name="Picture 3">
            <a:extLst>
              <a:ext uri="{FF2B5EF4-FFF2-40B4-BE49-F238E27FC236}">
                <a16:creationId xmlns:a16="http://schemas.microsoft.com/office/drawing/2014/main" id="{B046B35E-8D7E-9FC8-60FC-AB170C2E8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482" y="212614"/>
            <a:ext cx="1116124" cy="475077"/>
          </a:xfrm>
          <a:prstGeom prst="rect">
            <a:avLst/>
          </a:prstGeom>
        </p:spPr>
      </p:pic>
    </p:spTree>
    <p:extLst>
      <p:ext uri="{BB962C8B-B14F-4D97-AF65-F5344CB8AC3E}">
        <p14:creationId xmlns:p14="http://schemas.microsoft.com/office/powerpoint/2010/main" val="4276846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4475E-7892-BA3B-4D9B-856EC8D8BDE7}"/>
              </a:ext>
            </a:extLst>
          </p:cNvPr>
          <p:cNvSpPr/>
          <p:nvPr/>
        </p:nvSpPr>
        <p:spPr>
          <a:xfrm>
            <a:off x="2623038" y="1487365"/>
            <a:ext cx="6828692" cy="122115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6C6AF0E-38A4-BF4B-8A59-F8C8031DBDCE}"/>
              </a:ext>
            </a:extLst>
          </p:cNvPr>
          <p:cNvSpPr/>
          <p:nvPr/>
        </p:nvSpPr>
        <p:spPr>
          <a:xfrm>
            <a:off x="0" y="3758570"/>
            <a:ext cx="12191999" cy="339156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898973" y="2849622"/>
            <a:ext cx="8490204" cy="907941"/>
          </a:xfrm>
          <a:prstGeom prst="rect">
            <a:avLst/>
          </a:prstGeom>
        </p:spPr>
        <p:txBody>
          <a:bodyPr wrap="square" lIns="91440" tIns="45720" rIns="91440" bIns="45720" anchor="t">
            <a:spAutoFit/>
          </a:bodyPr>
          <a:lstStyle/>
          <a:p>
            <a:pPr algn="ctr"/>
            <a:endParaRPr lang="en-GB" sz="1700" b="1"/>
          </a:p>
          <a:p>
            <a:pPr algn="ctr"/>
            <a:r>
              <a:rPr lang="en-GB" b="1"/>
              <a:t>Note: </a:t>
            </a:r>
            <a:r>
              <a:rPr lang="en-GB"/>
              <a:t>Cold snaps, drier winters and wet summers </a:t>
            </a:r>
            <a:r>
              <a:rPr lang="en-GB" b="1"/>
              <a:t>will still occur.  </a:t>
            </a:r>
            <a:endParaRPr lang="en-GB"/>
          </a:p>
          <a:p>
            <a:pPr algn="ctr"/>
            <a:r>
              <a:rPr lang="en-GB"/>
              <a:t>This means we must be prepared for a </a:t>
            </a:r>
            <a:r>
              <a:rPr lang="en-GB" b="1"/>
              <a:t>greater range of extremes </a:t>
            </a:r>
            <a:r>
              <a:rPr lang="en-GB"/>
              <a:t>year to year</a:t>
            </a:r>
          </a:p>
        </p:txBody>
      </p:sp>
      <p:sp>
        <p:nvSpPr>
          <p:cNvPr id="7" name="Rectangle 6">
            <a:extLst>
              <a:ext uri="{FF2B5EF4-FFF2-40B4-BE49-F238E27FC236}">
                <a16:creationId xmlns:a16="http://schemas.microsoft.com/office/drawing/2014/main" id="{E5926EB3-3C34-0B4D-A77A-284E5143A581}"/>
              </a:ext>
            </a:extLst>
          </p:cNvPr>
          <p:cNvSpPr/>
          <p:nvPr/>
        </p:nvSpPr>
        <p:spPr>
          <a:xfrm>
            <a:off x="516586" y="348089"/>
            <a:ext cx="11295113" cy="830997"/>
          </a:xfrm>
          <a:prstGeom prst="rect">
            <a:avLst/>
          </a:prstGeom>
        </p:spPr>
        <p:txBody>
          <a:bodyPr wrap="square" lIns="91440" tIns="45720" rIns="91440" bIns="45720" anchor="t">
            <a:spAutoFit/>
          </a:bodyPr>
          <a:lstStyle/>
          <a:p>
            <a:r>
              <a:rPr lang="en-US" sz="2400" b="1">
                <a:solidFill>
                  <a:schemeClr val="tx1">
                    <a:lumMod val="75000"/>
                    <a:lumOff val="25000"/>
                  </a:schemeClr>
                </a:solidFill>
              </a:rPr>
              <a:t>Looking ahead, the Met Office UK Climate Projections (2022)</a:t>
            </a:r>
            <a:endParaRPr lang="en-US">
              <a:solidFill>
                <a:schemeClr val="tx1">
                  <a:lumMod val="75000"/>
                  <a:lumOff val="25000"/>
                </a:schemeClr>
              </a:solidFill>
            </a:endParaRPr>
          </a:p>
          <a:p>
            <a:r>
              <a:rPr lang="en-US" sz="2400" b="1">
                <a:solidFill>
                  <a:schemeClr val="tx1">
                    <a:lumMod val="75000"/>
                    <a:lumOff val="25000"/>
                  </a:schemeClr>
                </a:solidFill>
              </a:rPr>
              <a:t>say that we can expect…</a:t>
            </a:r>
            <a:endParaRPr lang="en-US">
              <a:solidFill>
                <a:schemeClr val="tx1">
                  <a:lumMod val="75000"/>
                  <a:lumOff val="25000"/>
                </a:schemeClr>
              </a:solidFill>
              <a:cs typeface="Calibri"/>
            </a:endParaRPr>
          </a:p>
        </p:txBody>
      </p:sp>
      <p:pic>
        <p:nvPicPr>
          <p:cNvPr id="11" name="Picture 7" descr="A screenshot of a map&#10;&#10;Description generated with high confidence">
            <a:extLst>
              <a:ext uri="{FF2B5EF4-FFF2-40B4-BE49-F238E27FC236}">
                <a16:creationId xmlns:a16="http://schemas.microsoft.com/office/drawing/2014/main" id="{4986AE17-A283-3948-9594-217E59E6A3C2}"/>
              </a:ext>
            </a:extLst>
          </p:cNvPr>
          <p:cNvPicPr>
            <a:picLocks noChangeAspect="1"/>
          </p:cNvPicPr>
          <p:nvPr/>
        </p:nvPicPr>
        <p:blipFill rotWithShape="1">
          <a:blip r:embed="rId3"/>
          <a:srcRect t="10774" b="41781"/>
          <a:stretch/>
        </p:blipFill>
        <p:spPr>
          <a:xfrm>
            <a:off x="1703917" y="3889321"/>
            <a:ext cx="7925061" cy="2680170"/>
          </a:xfrm>
          <a:prstGeom prst="rect">
            <a:avLst/>
          </a:prstGeom>
        </p:spPr>
      </p:pic>
      <p:sp>
        <p:nvSpPr>
          <p:cNvPr id="3" name="Rectangle 2">
            <a:extLst>
              <a:ext uri="{FF2B5EF4-FFF2-40B4-BE49-F238E27FC236}">
                <a16:creationId xmlns:a16="http://schemas.microsoft.com/office/drawing/2014/main" id="{16E6FCC0-6AE5-F149-8916-93FD127CA2E5}"/>
              </a:ext>
            </a:extLst>
          </p:cNvPr>
          <p:cNvSpPr/>
          <p:nvPr/>
        </p:nvSpPr>
        <p:spPr>
          <a:xfrm>
            <a:off x="9816651" y="6164095"/>
            <a:ext cx="1158266" cy="276999"/>
          </a:xfrm>
          <a:prstGeom prst="rect">
            <a:avLst/>
          </a:prstGeom>
        </p:spPr>
        <p:txBody>
          <a:bodyPr wrap="none">
            <a:spAutoFit/>
          </a:bodyPr>
          <a:lstStyle/>
          <a:p>
            <a:r>
              <a:rPr lang="en-US" sz="1200"/>
              <a:t>(UKCP18, 2018)</a:t>
            </a:r>
          </a:p>
        </p:txBody>
      </p:sp>
      <p:sp>
        <p:nvSpPr>
          <p:cNvPr id="4" name="TextBox 3">
            <a:extLst>
              <a:ext uri="{FF2B5EF4-FFF2-40B4-BE49-F238E27FC236}">
                <a16:creationId xmlns:a16="http://schemas.microsoft.com/office/drawing/2014/main" id="{6D91323F-9F53-47DC-84B3-6695163F2C21}"/>
              </a:ext>
            </a:extLst>
          </p:cNvPr>
          <p:cNvSpPr txBox="1"/>
          <p:nvPr/>
        </p:nvSpPr>
        <p:spPr>
          <a:xfrm>
            <a:off x="9720297" y="4405160"/>
            <a:ext cx="1887523" cy="1754326"/>
          </a:xfrm>
          <a:prstGeom prst="rect">
            <a:avLst/>
          </a:prstGeom>
          <a:noFill/>
        </p:spPr>
        <p:txBody>
          <a:bodyPr wrap="square" rtlCol="0">
            <a:spAutoFit/>
          </a:bodyPr>
          <a:lstStyle/>
          <a:p>
            <a:r>
              <a:rPr lang="en-GB"/>
              <a:t>Sea levels on our current emissions path are projected to rise by </a:t>
            </a:r>
            <a:r>
              <a:rPr lang="en-GB" b="1"/>
              <a:t>up to 94cm in NI by 2100.</a:t>
            </a:r>
          </a:p>
        </p:txBody>
      </p:sp>
      <p:sp>
        <p:nvSpPr>
          <p:cNvPr id="5" name="TextBox 4">
            <a:extLst>
              <a:ext uri="{FF2B5EF4-FFF2-40B4-BE49-F238E27FC236}">
                <a16:creationId xmlns:a16="http://schemas.microsoft.com/office/drawing/2014/main" id="{20C0F09A-73EF-C7E0-7E59-AF1088127AC4}"/>
              </a:ext>
            </a:extLst>
          </p:cNvPr>
          <p:cNvSpPr txBox="1"/>
          <p:nvPr/>
        </p:nvSpPr>
        <p:spPr>
          <a:xfrm>
            <a:off x="2829393" y="1639549"/>
            <a:ext cx="71153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'an increased chance of </a:t>
            </a:r>
            <a:r>
              <a:rPr lang="en-GB" b="1">
                <a:ea typeface="+mn-lt"/>
                <a:cs typeface="+mn-lt"/>
              </a:rPr>
              <a:t>warmer, wetter winters</a:t>
            </a:r>
            <a:r>
              <a:rPr lang="en-GB">
                <a:ea typeface="+mn-lt"/>
                <a:cs typeface="+mn-lt"/>
              </a:rPr>
              <a:t> and </a:t>
            </a:r>
            <a:r>
              <a:rPr lang="en-GB" b="1">
                <a:ea typeface="+mn-lt"/>
                <a:cs typeface="+mn-lt"/>
              </a:rPr>
              <a:t>hotter, drier summers</a:t>
            </a:r>
            <a:r>
              <a:rPr lang="en-GB">
                <a:ea typeface="+mn-lt"/>
                <a:cs typeface="+mn-lt"/>
              </a:rPr>
              <a:t> along with an </a:t>
            </a:r>
            <a:r>
              <a:rPr lang="en-GB" b="1">
                <a:ea typeface="+mn-lt"/>
                <a:cs typeface="+mn-lt"/>
              </a:rPr>
              <a:t>increase in the frequency and intensity of extremes</a:t>
            </a:r>
            <a:r>
              <a:rPr lang="en-GB">
                <a:ea typeface="+mn-lt"/>
                <a:cs typeface="+mn-lt"/>
              </a:rPr>
              <a:t>.' (UKCP18, 2022)</a:t>
            </a:r>
            <a:endParaRPr lang="en-US">
              <a:cs typeface="Calibri" panose="020F0502020204030204"/>
            </a:endParaRPr>
          </a:p>
        </p:txBody>
      </p:sp>
      <p:pic>
        <p:nvPicPr>
          <p:cNvPr id="8" name="Picture 7">
            <a:extLst>
              <a:ext uri="{FF2B5EF4-FFF2-40B4-BE49-F238E27FC236}">
                <a16:creationId xmlns:a16="http://schemas.microsoft.com/office/drawing/2014/main" id="{3486A209-EFB3-EA0E-B340-279A51C079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4482" y="212614"/>
            <a:ext cx="1116124" cy="475077"/>
          </a:xfrm>
          <a:prstGeom prst="rect">
            <a:avLst/>
          </a:prstGeom>
        </p:spPr>
      </p:pic>
    </p:spTree>
    <p:extLst>
      <p:ext uri="{BB962C8B-B14F-4D97-AF65-F5344CB8AC3E}">
        <p14:creationId xmlns:p14="http://schemas.microsoft.com/office/powerpoint/2010/main" val="20070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26EB3-3C34-0B4D-A77A-284E5143A581}"/>
              </a:ext>
            </a:extLst>
          </p:cNvPr>
          <p:cNvSpPr/>
          <p:nvPr/>
        </p:nvSpPr>
        <p:spPr>
          <a:xfrm>
            <a:off x="516586" y="348089"/>
            <a:ext cx="11295113" cy="461665"/>
          </a:xfrm>
          <a:prstGeom prst="rect">
            <a:avLst/>
          </a:prstGeom>
        </p:spPr>
        <p:txBody>
          <a:bodyPr wrap="square">
            <a:spAutoFit/>
          </a:bodyPr>
          <a:lstStyle/>
          <a:p>
            <a:r>
              <a:rPr lang="en-US" sz="2400" b="1">
                <a:solidFill>
                  <a:schemeClr val="tx1">
                    <a:lumMod val="75000"/>
                    <a:lumOff val="25000"/>
                  </a:schemeClr>
                </a:solidFill>
              </a:rPr>
              <a:t>But we cannot assess weather changes in isolation…</a:t>
            </a:r>
          </a:p>
        </p:txBody>
      </p:sp>
      <p:pic>
        <p:nvPicPr>
          <p:cNvPr id="4" name="Picture 3">
            <a:extLst>
              <a:ext uri="{FF2B5EF4-FFF2-40B4-BE49-F238E27FC236}">
                <a16:creationId xmlns:a16="http://schemas.microsoft.com/office/drawing/2014/main" id="{C03A3D36-50F7-4094-8A1C-0C2CD9637E40}"/>
              </a:ext>
            </a:extLst>
          </p:cNvPr>
          <p:cNvPicPr>
            <a:picLocks noChangeAspect="1"/>
          </p:cNvPicPr>
          <p:nvPr/>
        </p:nvPicPr>
        <p:blipFill rotWithShape="1">
          <a:blip r:embed="rId2"/>
          <a:srcRect l="54125" t="26002" r="12365" b="24089"/>
          <a:stretch/>
        </p:blipFill>
        <p:spPr>
          <a:xfrm>
            <a:off x="1052817" y="1071056"/>
            <a:ext cx="5629013" cy="4715888"/>
          </a:xfrm>
          <a:prstGeom prst="rect">
            <a:avLst/>
          </a:prstGeom>
        </p:spPr>
      </p:pic>
      <p:sp>
        <p:nvSpPr>
          <p:cNvPr id="6" name="TextBox 5">
            <a:extLst>
              <a:ext uri="{FF2B5EF4-FFF2-40B4-BE49-F238E27FC236}">
                <a16:creationId xmlns:a16="http://schemas.microsoft.com/office/drawing/2014/main" id="{D93F9516-F605-4FD3-8429-A9BDF56AE8BA}"/>
              </a:ext>
            </a:extLst>
          </p:cNvPr>
          <p:cNvSpPr txBox="1"/>
          <p:nvPr/>
        </p:nvSpPr>
        <p:spPr>
          <a:xfrm>
            <a:off x="7348466" y="1543011"/>
            <a:ext cx="3749879"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a:t>Range of slow-onset and gradual change events can breach capacity</a:t>
            </a:r>
          </a:p>
          <a:p>
            <a:pPr marL="285750" indent="-285750">
              <a:buFont typeface="Arial" panose="020B0604020202020204" pitchFamily="34" charset="0"/>
              <a:buChar char="•"/>
            </a:pPr>
            <a:r>
              <a:rPr lang="en-GB" sz="2000"/>
              <a:t>Cascading impacts – e.g. Storm Surge and High Tide + Sea Level Rise</a:t>
            </a:r>
          </a:p>
          <a:p>
            <a:pPr marL="285750" indent="-285750">
              <a:buFont typeface="Arial" panose="020B0604020202020204" pitchFamily="34" charset="0"/>
              <a:buChar char="•"/>
            </a:pPr>
            <a:r>
              <a:rPr lang="en-GB" sz="2000"/>
              <a:t>International Impacts – Supply Chain Disruption</a:t>
            </a:r>
          </a:p>
          <a:p>
            <a:pPr marL="285750" indent="-285750">
              <a:buFont typeface="Arial" panose="020B0604020202020204" pitchFamily="34" charset="0"/>
              <a:buChar char="•"/>
            </a:pPr>
            <a:endParaRPr lang="en-GB" sz="2000">
              <a:cs typeface="Calibri" panose="020F0502020204030204"/>
            </a:endParaRPr>
          </a:p>
          <a:p>
            <a:pPr marL="285750" indent="-285750">
              <a:buFont typeface="Arial" panose="020B0604020202020204" pitchFamily="34" charset="0"/>
              <a:buChar char="•"/>
            </a:pPr>
            <a:r>
              <a:rPr lang="en-GB" sz="2000">
                <a:cs typeface="Calibri" panose="020F0502020204030204"/>
              </a:rPr>
              <a:t>Let's look at the likely scenario for the higher emissions pathway...</a:t>
            </a:r>
          </a:p>
        </p:txBody>
      </p:sp>
      <p:sp>
        <p:nvSpPr>
          <p:cNvPr id="10" name="TextBox 9">
            <a:extLst>
              <a:ext uri="{FF2B5EF4-FFF2-40B4-BE49-F238E27FC236}">
                <a16:creationId xmlns:a16="http://schemas.microsoft.com/office/drawing/2014/main" id="{999711BE-648D-43C6-90B1-BE670356A2EA}"/>
              </a:ext>
            </a:extLst>
          </p:cNvPr>
          <p:cNvSpPr txBox="1"/>
          <p:nvPr/>
        </p:nvSpPr>
        <p:spPr>
          <a:xfrm>
            <a:off x="190150" y="6352550"/>
            <a:ext cx="4578292" cy="400110"/>
          </a:xfrm>
          <a:prstGeom prst="rect">
            <a:avLst/>
          </a:prstGeom>
          <a:noFill/>
        </p:spPr>
        <p:txBody>
          <a:bodyPr wrap="square">
            <a:spAutoFit/>
          </a:bodyPr>
          <a:lstStyle/>
          <a:p>
            <a:r>
              <a:rPr lang="en-GB" sz="1000">
                <a:latin typeface="Arial" panose="020B0604020202020204" pitchFamily="34" charset="0"/>
              </a:rPr>
              <a:t>Figure t</a:t>
            </a:r>
            <a:r>
              <a:rPr lang="en-GB" sz="1000">
                <a:effectLst/>
                <a:latin typeface="Arial" panose="020B0604020202020204" pitchFamily="34" charset="0"/>
              </a:rPr>
              <a:t>aken from: ARUP (2019) Belfast Climate Risk Assessment for Infrastructure Assets</a:t>
            </a:r>
            <a:endParaRPr lang="en-GB" sz="1000"/>
          </a:p>
        </p:txBody>
      </p:sp>
      <p:pic>
        <p:nvPicPr>
          <p:cNvPr id="3" name="Picture 2">
            <a:extLst>
              <a:ext uri="{FF2B5EF4-FFF2-40B4-BE49-F238E27FC236}">
                <a16:creationId xmlns:a16="http://schemas.microsoft.com/office/drawing/2014/main" id="{00A1C077-64F9-4B9D-B8C4-C18A1C711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482" y="212614"/>
            <a:ext cx="1116124" cy="475077"/>
          </a:xfrm>
          <a:prstGeom prst="rect">
            <a:avLst/>
          </a:prstGeom>
        </p:spPr>
      </p:pic>
    </p:spTree>
    <p:extLst>
      <p:ext uri="{BB962C8B-B14F-4D97-AF65-F5344CB8AC3E}">
        <p14:creationId xmlns:p14="http://schemas.microsoft.com/office/powerpoint/2010/main" val="60545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076C3-4C8E-497B-8736-C21E3704C3DE}"/>
              </a:ext>
            </a:extLst>
          </p:cNvPr>
          <p:cNvSpPr>
            <a:spLocks noGrp="1"/>
          </p:cNvSpPr>
          <p:nvPr>
            <p:ph type="title"/>
          </p:nvPr>
        </p:nvSpPr>
        <p:spPr>
          <a:xfrm>
            <a:off x="666156" y="105848"/>
            <a:ext cx="6430414" cy="1371600"/>
          </a:xfrm>
        </p:spPr>
        <p:txBody>
          <a:bodyPr vert="horz" lIns="91440" tIns="45720" rIns="91440" bIns="45720" rtlCol="0" anchor="ctr">
            <a:normAutofit/>
          </a:bodyPr>
          <a:lstStyle/>
          <a:p>
            <a:r>
              <a:rPr lang="en-US" sz="4000" kern="1200">
                <a:solidFill>
                  <a:schemeClr val="tx1"/>
                </a:solidFill>
                <a:latin typeface="+mj-lt"/>
                <a:ea typeface="+mj-ea"/>
                <a:cs typeface="+mj-cs"/>
              </a:rPr>
              <a:t> </a:t>
            </a:r>
            <a:r>
              <a:rPr lang="en-US" sz="4000" b="1" kern="1200">
                <a:solidFill>
                  <a:schemeClr val="tx1"/>
                </a:solidFill>
                <a:latin typeface="+mj-lt"/>
                <a:ea typeface="+mj-ea"/>
                <a:cs typeface="+mj-cs"/>
              </a:rPr>
              <a:t>Flooding/High Rainfall</a:t>
            </a:r>
          </a:p>
        </p:txBody>
      </p:sp>
      <p:pic>
        <p:nvPicPr>
          <p:cNvPr id="8" name="Picture 7">
            <a:extLst>
              <a:ext uri="{FF2B5EF4-FFF2-40B4-BE49-F238E27FC236}">
                <a16:creationId xmlns:a16="http://schemas.microsoft.com/office/drawing/2014/main" id="{52F4A136-0B67-4C6A-93F3-A3EA10454C50}"/>
              </a:ext>
            </a:extLst>
          </p:cNvPr>
          <p:cNvPicPr>
            <a:picLocks noChangeAspect="1"/>
          </p:cNvPicPr>
          <p:nvPr/>
        </p:nvPicPr>
        <p:blipFill rotWithShape="1">
          <a:blip r:embed="rId2"/>
          <a:srcRect l="2724" r="2747" b="3363"/>
          <a:stretch/>
        </p:blipFill>
        <p:spPr>
          <a:xfrm>
            <a:off x="1749062" y="1331335"/>
            <a:ext cx="8439693" cy="2475987"/>
          </a:xfrm>
          <a:prstGeom prst="rect">
            <a:avLst/>
          </a:prstGeom>
        </p:spPr>
      </p:pic>
      <p:sp>
        <p:nvSpPr>
          <p:cNvPr id="2" name="Rectangle 1"/>
          <p:cNvSpPr/>
          <p:nvPr/>
        </p:nvSpPr>
        <p:spPr>
          <a:xfrm>
            <a:off x="3881755" y="4263366"/>
            <a:ext cx="4694918" cy="1754326"/>
          </a:xfrm>
          <a:prstGeom prst="rect">
            <a:avLst/>
          </a:prstGeom>
        </p:spPr>
        <p:txBody>
          <a:bodyPr wrap="square">
            <a:spAutoFit/>
          </a:bodyPr>
          <a:lstStyle/>
          <a:p>
            <a:r>
              <a:rPr lang="en-GB" b="1"/>
              <a:t>Average Winter Rainfall </a:t>
            </a:r>
          </a:p>
          <a:p>
            <a:r>
              <a:rPr lang="en-GB"/>
              <a:t>By mid-century: Likely to increase by up to 10%</a:t>
            </a:r>
          </a:p>
          <a:p>
            <a:r>
              <a:rPr lang="en-GB"/>
              <a:t>End of century: Likely to increase by up to 20%</a:t>
            </a:r>
          </a:p>
          <a:p>
            <a:endParaRPr lang="en-GB"/>
          </a:p>
          <a:p>
            <a:r>
              <a:rPr lang="en-GB"/>
              <a:t>Note: This represents average rainfall, so some winters will have much higher rainfall.</a:t>
            </a:r>
          </a:p>
        </p:txBody>
      </p:sp>
      <p:sp>
        <p:nvSpPr>
          <p:cNvPr id="5" name="TextBox 4"/>
          <p:cNvSpPr txBox="1"/>
          <p:nvPr/>
        </p:nvSpPr>
        <p:spPr>
          <a:xfrm>
            <a:off x="6461178" y="6017692"/>
            <a:ext cx="2907488" cy="230832"/>
          </a:xfrm>
          <a:prstGeom prst="rect">
            <a:avLst/>
          </a:prstGeom>
          <a:noFill/>
        </p:spPr>
        <p:txBody>
          <a:bodyPr wrap="square" rtlCol="0">
            <a:spAutoFit/>
          </a:bodyPr>
          <a:lstStyle/>
          <a:p>
            <a:r>
              <a:rPr lang="en-GB" sz="900"/>
              <a:t>Met Office, UKCP18 Probabilistic projections (RCP8.5)</a:t>
            </a:r>
          </a:p>
        </p:txBody>
      </p:sp>
      <p:pic>
        <p:nvPicPr>
          <p:cNvPr id="7" name="Picture 6">
            <a:extLst>
              <a:ext uri="{FF2B5EF4-FFF2-40B4-BE49-F238E27FC236}">
                <a16:creationId xmlns:a16="http://schemas.microsoft.com/office/drawing/2014/main" id="{1EE08FFE-B098-6A78-0224-5CA820C5B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2494120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222" t="36779" r="40959" b="5219"/>
          <a:stretch/>
        </p:blipFill>
        <p:spPr>
          <a:xfrm>
            <a:off x="1089013" y="1037732"/>
            <a:ext cx="5397009" cy="4782536"/>
          </a:xfrm>
          <a:prstGeom prst="rect">
            <a:avLst/>
          </a:prstGeom>
        </p:spPr>
      </p:pic>
      <p:sp>
        <p:nvSpPr>
          <p:cNvPr id="2" name="TextBox 1"/>
          <p:cNvSpPr txBox="1"/>
          <p:nvPr/>
        </p:nvSpPr>
        <p:spPr>
          <a:xfrm>
            <a:off x="7492843" y="3788943"/>
            <a:ext cx="3702424" cy="2031325"/>
          </a:xfrm>
          <a:prstGeom prst="rect">
            <a:avLst/>
          </a:prstGeom>
          <a:noFill/>
        </p:spPr>
        <p:txBody>
          <a:bodyPr wrap="square" rtlCol="0">
            <a:spAutoFit/>
          </a:bodyPr>
          <a:lstStyle/>
          <a:p>
            <a:r>
              <a:rPr lang="en-GB"/>
              <a:t>Winter rainfall extremes becoming more extreme, even in a scenario where we cut emissions.</a:t>
            </a:r>
          </a:p>
          <a:p>
            <a:endParaRPr lang="en-GB"/>
          </a:p>
          <a:p>
            <a:r>
              <a:rPr lang="en-GB"/>
              <a:t>We are on track for a global average temperature around </a:t>
            </a:r>
            <a:r>
              <a:rPr lang="en-GB" u="sng"/>
              <a:t>twice</a:t>
            </a:r>
            <a:r>
              <a:rPr lang="en-GB"/>
              <a:t> as warm as projected for these numbers.</a:t>
            </a:r>
          </a:p>
        </p:txBody>
      </p:sp>
      <p:sp>
        <p:nvSpPr>
          <p:cNvPr id="3" name="Up Arrow 5">
            <a:extLst>
              <a:ext uri="{FF2B5EF4-FFF2-40B4-BE49-F238E27FC236}">
                <a16:creationId xmlns:a16="http://schemas.microsoft.com/office/drawing/2014/main" id="{679C9A2E-DD3B-472B-872E-61032A54B4CE}"/>
              </a:ext>
            </a:extLst>
          </p:cNvPr>
          <p:cNvSpPr/>
          <p:nvPr/>
        </p:nvSpPr>
        <p:spPr>
          <a:xfrm>
            <a:off x="8698633" y="501447"/>
            <a:ext cx="946819" cy="929617"/>
          </a:xfrm>
          <a:prstGeom prst="up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BD31355-F98C-4C0A-B6EA-05ACDBE2A926}"/>
              </a:ext>
            </a:extLst>
          </p:cNvPr>
          <p:cNvSpPr/>
          <p:nvPr/>
        </p:nvSpPr>
        <p:spPr>
          <a:xfrm>
            <a:off x="7920892" y="1529414"/>
            <a:ext cx="2502303" cy="1754326"/>
          </a:xfrm>
          <a:prstGeom prst="rect">
            <a:avLst/>
          </a:prstGeom>
        </p:spPr>
        <p:txBody>
          <a:bodyPr wrap="square">
            <a:spAutoFit/>
          </a:bodyPr>
          <a:lstStyle/>
          <a:p>
            <a:pPr algn="just"/>
            <a:r>
              <a:rPr lang="en-GB"/>
              <a:t>The amount of rain from extremely wet days has increased by 17% when comparing the most recent decade (2008-2017) with 1961-1990.</a:t>
            </a:r>
          </a:p>
        </p:txBody>
      </p:sp>
      <p:sp>
        <p:nvSpPr>
          <p:cNvPr id="9" name="Rectangle 8">
            <a:extLst>
              <a:ext uri="{FF2B5EF4-FFF2-40B4-BE49-F238E27FC236}">
                <a16:creationId xmlns:a16="http://schemas.microsoft.com/office/drawing/2014/main" id="{1DF38EF7-CD6B-48C2-A7BD-2391E44461D1}"/>
              </a:ext>
            </a:extLst>
          </p:cNvPr>
          <p:cNvSpPr/>
          <p:nvPr/>
        </p:nvSpPr>
        <p:spPr>
          <a:xfrm>
            <a:off x="78137" y="6442745"/>
            <a:ext cx="3361349" cy="338554"/>
          </a:xfrm>
          <a:prstGeom prst="rect">
            <a:avLst/>
          </a:prstGeom>
        </p:spPr>
        <p:txBody>
          <a:bodyPr wrap="square">
            <a:spAutoFit/>
          </a:bodyPr>
          <a:lstStyle/>
          <a:p>
            <a:r>
              <a:rPr lang="en-GB" sz="800">
                <a:hlinkClick r:id="rId3"/>
              </a:rPr>
              <a:t>https://www.metoffice.gov.uk/research/climate/understanding-climate/uk-extreme-events_heatwaves</a:t>
            </a:r>
            <a:r>
              <a:rPr lang="en-GB" sz="800"/>
              <a:t> </a:t>
            </a:r>
          </a:p>
        </p:txBody>
      </p:sp>
      <p:pic>
        <p:nvPicPr>
          <p:cNvPr id="6" name="Picture 5">
            <a:extLst>
              <a:ext uri="{FF2B5EF4-FFF2-40B4-BE49-F238E27FC236}">
                <a16:creationId xmlns:a16="http://schemas.microsoft.com/office/drawing/2014/main" id="{D781CE05-3FDD-0957-2024-E5096C4E7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5575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076C3-4C8E-497B-8736-C21E3704C3DE}"/>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4000" b="1" kern="1200">
                <a:solidFill>
                  <a:schemeClr val="tx1"/>
                </a:solidFill>
                <a:latin typeface="+mj-lt"/>
                <a:ea typeface="+mj-ea"/>
                <a:cs typeface="+mj-cs"/>
              </a:rPr>
              <a:t>Sea Level Rise</a:t>
            </a:r>
          </a:p>
        </p:txBody>
      </p:sp>
      <p:pic>
        <p:nvPicPr>
          <p:cNvPr id="6" name="Picture 5">
            <a:extLst>
              <a:ext uri="{FF2B5EF4-FFF2-40B4-BE49-F238E27FC236}">
                <a16:creationId xmlns:a16="http://schemas.microsoft.com/office/drawing/2014/main" id="{7A805756-0102-4114-8D30-6A020CE3E6F6}"/>
              </a:ext>
            </a:extLst>
          </p:cNvPr>
          <p:cNvPicPr>
            <a:picLocks noChangeAspect="1"/>
          </p:cNvPicPr>
          <p:nvPr/>
        </p:nvPicPr>
        <p:blipFill>
          <a:blip r:embed="rId2"/>
          <a:stretch>
            <a:fillRect/>
          </a:stretch>
        </p:blipFill>
        <p:spPr>
          <a:xfrm>
            <a:off x="2249275" y="1563241"/>
            <a:ext cx="7414842" cy="2670781"/>
          </a:xfrm>
          <a:prstGeom prst="rect">
            <a:avLst/>
          </a:prstGeom>
        </p:spPr>
      </p:pic>
      <p:pic>
        <p:nvPicPr>
          <p:cNvPr id="5" name="Picture 7" descr="A screenshot of a map&#10;&#10;Description generated with high confidence">
            <a:extLst>
              <a:ext uri="{FF2B5EF4-FFF2-40B4-BE49-F238E27FC236}">
                <a16:creationId xmlns:a16="http://schemas.microsoft.com/office/drawing/2014/main" id="{4986AE17-A283-3948-9594-217E59E6A3C2}"/>
              </a:ext>
            </a:extLst>
          </p:cNvPr>
          <p:cNvPicPr>
            <a:picLocks noChangeAspect="1"/>
          </p:cNvPicPr>
          <p:nvPr/>
        </p:nvPicPr>
        <p:blipFill rotWithShape="1">
          <a:blip r:embed="rId3"/>
          <a:srcRect t="10774" b="41781"/>
          <a:stretch/>
        </p:blipFill>
        <p:spPr>
          <a:xfrm>
            <a:off x="1735873" y="4273853"/>
            <a:ext cx="6612728" cy="2235670"/>
          </a:xfrm>
          <a:prstGeom prst="rect">
            <a:avLst/>
          </a:prstGeom>
        </p:spPr>
      </p:pic>
      <p:sp>
        <p:nvSpPr>
          <p:cNvPr id="7" name="TextBox 6">
            <a:extLst>
              <a:ext uri="{FF2B5EF4-FFF2-40B4-BE49-F238E27FC236}">
                <a16:creationId xmlns:a16="http://schemas.microsoft.com/office/drawing/2014/main" id="{6D91323F-9F53-47DC-84B3-6695163F2C21}"/>
              </a:ext>
            </a:extLst>
          </p:cNvPr>
          <p:cNvSpPr txBox="1"/>
          <p:nvPr/>
        </p:nvSpPr>
        <p:spPr>
          <a:xfrm>
            <a:off x="8609253" y="4514525"/>
            <a:ext cx="1887523" cy="1754326"/>
          </a:xfrm>
          <a:prstGeom prst="rect">
            <a:avLst/>
          </a:prstGeom>
          <a:noFill/>
        </p:spPr>
        <p:txBody>
          <a:bodyPr wrap="square" rtlCol="0">
            <a:spAutoFit/>
          </a:bodyPr>
          <a:lstStyle/>
          <a:p>
            <a:r>
              <a:rPr lang="en-GB"/>
              <a:t>Sea levels on our current emissions path are projected to rise by </a:t>
            </a:r>
            <a:r>
              <a:rPr lang="en-GB" b="1"/>
              <a:t>up to 94cm in NI by 2100.</a:t>
            </a:r>
          </a:p>
        </p:txBody>
      </p:sp>
      <p:sp>
        <p:nvSpPr>
          <p:cNvPr id="8" name="TextBox 7"/>
          <p:cNvSpPr txBox="1"/>
          <p:nvPr/>
        </p:nvSpPr>
        <p:spPr>
          <a:xfrm>
            <a:off x="9553014" y="6268851"/>
            <a:ext cx="2907488" cy="230832"/>
          </a:xfrm>
          <a:prstGeom prst="rect">
            <a:avLst/>
          </a:prstGeom>
          <a:noFill/>
        </p:spPr>
        <p:txBody>
          <a:bodyPr wrap="square" rtlCol="0">
            <a:spAutoFit/>
          </a:bodyPr>
          <a:lstStyle/>
          <a:p>
            <a:r>
              <a:rPr lang="en-GB" sz="900"/>
              <a:t>Met Office, UKCP18</a:t>
            </a:r>
          </a:p>
        </p:txBody>
      </p:sp>
      <p:pic>
        <p:nvPicPr>
          <p:cNvPr id="9" name="Picture 8">
            <a:extLst>
              <a:ext uri="{FF2B5EF4-FFF2-40B4-BE49-F238E27FC236}">
                <a16:creationId xmlns:a16="http://schemas.microsoft.com/office/drawing/2014/main" id="{1FE9E4D8-3E60-57E3-8950-E06C96504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4025011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076C3-4C8E-497B-8736-C21E3704C3DE}"/>
              </a:ext>
            </a:extLst>
          </p:cNvPr>
          <p:cNvSpPr>
            <a:spLocks noGrp="1"/>
          </p:cNvSpPr>
          <p:nvPr>
            <p:ph type="title"/>
          </p:nvPr>
        </p:nvSpPr>
        <p:spPr>
          <a:xfrm>
            <a:off x="577056" y="0"/>
            <a:ext cx="6430414" cy="1371600"/>
          </a:xfrm>
        </p:spPr>
        <p:txBody>
          <a:bodyPr vert="horz" lIns="91440" tIns="45720" rIns="91440" bIns="45720" rtlCol="0" anchor="ctr">
            <a:normAutofit/>
          </a:bodyPr>
          <a:lstStyle/>
          <a:p>
            <a:r>
              <a:rPr lang="en-US" sz="4000" b="1" kern="1200">
                <a:solidFill>
                  <a:schemeClr val="tx1"/>
                </a:solidFill>
                <a:latin typeface="+mj-lt"/>
                <a:ea typeface="+mj-ea"/>
                <a:cs typeface="+mj-cs"/>
              </a:rPr>
              <a:t>Heat</a:t>
            </a:r>
          </a:p>
        </p:txBody>
      </p:sp>
      <p:pic>
        <p:nvPicPr>
          <p:cNvPr id="7" name="Picture 6" descr="Timeline&#10;&#10;Description automatically generated">
            <a:extLst>
              <a:ext uri="{FF2B5EF4-FFF2-40B4-BE49-F238E27FC236}">
                <a16:creationId xmlns:a16="http://schemas.microsoft.com/office/drawing/2014/main" id="{BBE17235-BBA8-4F49-AD65-35AF79A6E013}"/>
              </a:ext>
            </a:extLst>
          </p:cNvPr>
          <p:cNvPicPr>
            <a:picLocks noChangeAspect="1"/>
          </p:cNvPicPr>
          <p:nvPr/>
        </p:nvPicPr>
        <p:blipFill rotWithShape="1">
          <a:blip r:embed="rId2"/>
          <a:srcRect r="5111"/>
          <a:stretch/>
        </p:blipFill>
        <p:spPr>
          <a:xfrm>
            <a:off x="277907" y="938902"/>
            <a:ext cx="7368987" cy="2931609"/>
          </a:xfrm>
          <a:prstGeom prst="rect">
            <a:avLst/>
          </a:prstGeom>
        </p:spPr>
      </p:pic>
      <p:sp>
        <p:nvSpPr>
          <p:cNvPr id="8" name="TextBox 7"/>
          <p:cNvSpPr txBox="1"/>
          <p:nvPr/>
        </p:nvSpPr>
        <p:spPr>
          <a:xfrm>
            <a:off x="7798623" y="1380565"/>
            <a:ext cx="3943189" cy="2893100"/>
          </a:xfrm>
          <a:prstGeom prst="rect">
            <a:avLst/>
          </a:prstGeom>
          <a:noFill/>
        </p:spPr>
        <p:txBody>
          <a:bodyPr wrap="square" rtlCol="0">
            <a:spAutoFit/>
          </a:bodyPr>
          <a:lstStyle/>
          <a:p>
            <a:r>
              <a:rPr lang="en-GB" b="1"/>
              <a:t>Daily Maximum Temperature in Summer</a:t>
            </a:r>
          </a:p>
          <a:p>
            <a:r>
              <a:rPr lang="en-GB" sz="1600"/>
              <a:t>By Mid-century: Likely to be up to 3 °C hotter </a:t>
            </a:r>
          </a:p>
          <a:p>
            <a:r>
              <a:rPr lang="en-GB" sz="1600"/>
              <a:t>End of century: Likely to be up to 5 °C hotter</a:t>
            </a:r>
          </a:p>
          <a:p>
            <a:endParaRPr lang="en-GB" sz="1600"/>
          </a:p>
          <a:p>
            <a:pPr algn="just"/>
            <a:r>
              <a:rPr lang="en-GB" sz="1600"/>
              <a:t>Note: These are average temperatures, so the actual temperature on some days will be much hotter. </a:t>
            </a:r>
          </a:p>
          <a:p>
            <a:pPr algn="just"/>
            <a:endParaRPr lang="en-GB" sz="1600"/>
          </a:p>
          <a:p>
            <a:pPr algn="just"/>
            <a:endParaRPr lang="en-GB" sz="1600"/>
          </a:p>
          <a:p>
            <a:endParaRPr lang="en-GB"/>
          </a:p>
        </p:txBody>
      </p:sp>
      <p:pic>
        <p:nvPicPr>
          <p:cNvPr id="11" name="Picture 10"/>
          <p:cNvPicPr>
            <a:picLocks noChangeAspect="1"/>
          </p:cNvPicPr>
          <p:nvPr/>
        </p:nvPicPr>
        <p:blipFill rotWithShape="1">
          <a:blip r:embed="rId3"/>
          <a:srcRect l="22222" t="7244" r="40959" b="63848"/>
          <a:stretch/>
        </p:blipFill>
        <p:spPr>
          <a:xfrm>
            <a:off x="5394120" y="4167404"/>
            <a:ext cx="5055631" cy="2233077"/>
          </a:xfrm>
          <a:prstGeom prst="rect">
            <a:avLst/>
          </a:prstGeom>
        </p:spPr>
      </p:pic>
      <p:sp>
        <p:nvSpPr>
          <p:cNvPr id="12" name="TextBox 11"/>
          <p:cNvSpPr txBox="1"/>
          <p:nvPr/>
        </p:nvSpPr>
        <p:spPr>
          <a:xfrm>
            <a:off x="1206324" y="4268279"/>
            <a:ext cx="3702424" cy="2031325"/>
          </a:xfrm>
          <a:prstGeom prst="rect">
            <a:avLst/>
          </a:prstGeom>
          <a:noFill/>
        </p:spPr>
        <p:txBody>
          <a:bodyPr wrap="square" rtlCol="0">
            <a:spAutoFit/>
          </a:bodyPr>
          <a:lstStyle/>
          <a:p>
            <a:r>
              <a:rPr lang="en-GB"/>
              <a:t>Summer Heat extremes becoming more extreme, even in a scenario where we cut emissions.</a:t>
            </a:r>
          </a:p>
          <a:p>
            <a:endParaRPr lang="en-GB"/>
          </a:p>
          <a:p>
            <a:r>
              <a:rPr lang="en-GB"/>
              <a:t>We are on track for a global average temperature around </a:t>
            </a:r>
            <a:r>
              <a:rPr lang="en-GB" u="sng"/>
              <a:t>twice</a:t>
            </a:r>
            <a:r>
              <a:rPr lang="en-GB"/>
              <a:t> as warm as projected for these numbers.</a:t>
            </a:r>
          </a:p>
        </p:txBody>
      </p:sp>
      <p:sp>
        <p:nvSpPr>
          <p:cNvPr id="13" name="Up Arrow 12"/>
          <p:cNvSpPr/>
          <p:nvPr/>
        </p:nvSpPr>
        <p:spPr>
          <a:xfrm>
            <a:off x="8025053" y="536745"/>
            <a:ext cx="530352" cy="557784"/>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646894" y="6630262"/>
            <a:ext cx="4653254" cy="215444"/>
          </a:xfrm>
          <a:prstGeom prst="rect">
            <a:avLst/>
          </a:prstGeom>
        </p:spPr>
        <p:txBody>
          <a:bodyPr wrap="square">
            <a:spAutoFit/>
          </a:bodyPr>
          <a:lstStyle/>
          <a:p>
            <a:r>
              <a:rPr lang="en-GB" sz="800">
                <a:hlinkClick r:id="rId4"/>
              </a:rPr>
              <a:t>https://www.metoffice.gov.uk/research/climate/understanding-climate/uk-extreme-events_heatwaves</a:t>
            </a:r>
            <a:r>
              <a:rPr lang="en-GB" sz="800"/>
              <a:t> </a:t>
            </a:r>
          </a:p>
        </p:txBody>
      </p:sp>
      <p:sp>
        <p:nvSpPr>
          <p:cNvPr id="15" name="TextBox 14"/>
          <p:cNvSpPr txBox="1"/>
          <p:nvPr/>
        </p:nvSpPr>
        <p:spPr>
          <a:xfrm>
            <a:off x="9392660" y="3490645"/>
            <a:ext cx="2907488" cy="230832"/>
          </a:xfrm>
          <a:prstGeom prst="rect">
            <a:avLst/>
          </a:prstGeom>
          <a:noFill/>
        </p:spPr>
        <p:txBody>
          <a:bodyPr wrap="square" rtlCol="0">
            <a:spAutoFit/>
          </a:bodyPr>
          <a:lstStyle/>
          <a:p>
            <a:r>
              <a:rPr lang="en-GB" sz="900"/>
              <a:t>Met Office, UKCP18 Probabilistic projections (RCP8.5)</a:t>
            </a:r>
          </a:p>
        </p:txBody>
      </p:sp>
      <p:pic>
        <p:nvPicPr>
          <p:cNvPr id="3" name="Picture 2">
            <a:extLst>
              <a:ext uri="{FF2B5EF4-FFF2-40B4-BE49-F238E27FC236}">
                <a16:creationId xmlns:a16="http://schemas.microsoft.com/office/drawing/2014/main" id="{4D1723F4-AC88-BBC1-2F0E-67C6B07D8C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235247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E918AE-9342-40E0-8C0D-5F03F567242A}"/>
              </a:ext>
            </a:extLst>
          </p:cNvPr>
          <p:cNvSpPr/>
          <p:nvPr/>
        </p:nvSpPr>
        <p:spPr>
          <a:xfrm>
            <a:off x="0" y="0"/>
            <a:ext cx="5813571" cy="6845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69842" y="793350"/>
            <a:ext cx="5234483" cy="3693319"/>
          </a:xfrm>
          <a:prstGeom prst="rect">
            <a:avLst/>
          </a:prstGeom>
        </p:spPr>
        <p:txBody>
          <a:bodyPr wrap="square">
            <a:spAutoFit/>
          </a:bodyPr>
          <a:lstStyle/>
          <a:p>
            <a:pPr algn="just"/>
            <a:r>
              <a:rPr lang="en-GB" b="1"/>
              <a:t>Average Summer Rainfall</a:t>
            </a:r>
          </a:p>
          <a:p>
            <a:pPr algn="just"/>
            <a:r>
              <a:rPr lang="en-GB"/>
              <a:t>There is some additional uncertainty here – could go up on average under extreme scenario or down on average, but with heavy downpours.</a:t>
            </a:r>
          </a:p>
          <a:p>
            <a:pPr algn="just"/>
            <a:endParaRPr lang="en-GB" b="1"/>
          </a:p>
          <a:p>
            <a:pPr algn="just"/>
            <a:r>
              <a:rPr lang="en-GB"/>
              <a:t>Mid-century: Likely to decrease by up to 20%</a:t>
            </a:r>
          </a:p>
          <a:p>
            <a:pPr algn="just"/>
            <a:r>
              <a:rPr lang="en-GB"/>
              <a:t>End of century: Likely to decrease by up to 30%</a:t>
            </a:r>
          </a:p>
          <a:p>
            <a:pPr algn="just"/>
            <a:endParaRPr lang="en-GB"/>
          </a:p>
          <a:p>
            <a:pPr marL="285750" indent="-285750" algn="just">
              <a:buFont typeface="Arial" panose="020B0604020202020204" pitchFamily="34" charset="0"/>
              <a:buChar char="•"/>
            </a:pPr>
            <a:r>
              <a:rPr lang="en-GB"/>
              <a:t>This could have an impact on the built environment, river flow, water quality and public water supply or increased respiratory problems from dust and pollen.</a:t>
            </a:r>
          </a:p>
          <a:p>
            <a:pPr marL="285750" indent="-285750" algn="just">
              <a:buFont typeface="Arial" panose="020B0604020202020204" pitchFamily="34" charset="0"/>
              <a:buChar char="•"/>
            </a:pPr>
            <a:endParaRPr lang="en-GB"/>
          </a:p>
        </p:txBody>
      </p:sp>
      <p:sp>
        <p:nvSpPr>
          <p:cNvPr id="2" name="Rectangle 1"/>
          <p:cNvSpPr/>
          <p:nvPr/>
        </p:nvSpPr>
        <p:spPr>
          <a:xfrm>
            <a:off x="6269842" y="4005070"/>
            <a:ext cx="4641685" cy="2031325"/>
          </a:xfrm>
          <a:prstGeom prst="rect">
            <a:avLst/>
          </a:prstGeom>
        </p:spPr>
        <p:txBody>
          <a:bodyPr wrap="square">
            <a:spAutoFit/>
          </a:bodyPr>
          <a:lstStyle/>
          <a:p>
            <a:pPr algn="just"/>
            <a:endParaRPr lang="en-GB"/>
          </a:p>
          <a:p>
            <a:pPr marL="285750" indent="-285750" algn="just">
              <a:buFont typeface="Arial" panose="020B0604020202020204" pitchFamily="34" charset="0"/>
              <a:buChar char="•"/>
            </a:pPr>
            <a:r>
              <a:rPr lang="en-GB"/>
              <a:t>Cold winters and temperatures, will still occur as a result of natural variations in the climate system. We expect them to be less frequent, but this means we must plan for a wider range of climatic extremes as the norm becomes increasingly warmer.</a:t>
            </a:r>
          </a:p>
        </p:txBody>
      </p:sp>
      <p:sp>
        <p:nvSpPr>
          <p:cNvPr id="8" name="Rectangle 7"/>
          <p:cNvSpPr/>
          <p:nvPr/>
        </p:nvSpPr>
        <p:spPr>
          <a:xfrm>
            <a:off x="838927" y="3866570"/>
            <a:ext cx="4135716" cy="2308324"/>
          </a:xfrm>
          <a:prstGeom prst="rect">
            <a:avLst/>
          </a:prstGeom>
        </p:spPr>
        <p:txBody>
          <a:bodyPr wrap="square">
            <a:spAutoFit/>
          </a:bodyPr>
          <a:lstStyle/>
          <a:p>
            <a:pPr algn="just"/>
            <a:r>
              <a:rPr lang="en-GB" b="1"/>
              <a:t>Excess deaths</a:t>
            </a:r>
          </a:p>
          <a:p>
            <a:pPr marL="285750" indent="-285750" algn="just">
              <a:buFont typeface="Arial" panose="020B0604020202020204" pitchFamily="34" charset="0"/>
              <a:buChar char="•"/>
            </a:pPr>
            <a:endParaRPr lang="en-GB"/>
          </a:p>
          <a:p>
            <a:pPr marL="285750" indent="-285750" algn="just">
              <a:buFont typeface="Arial" panose="020B0604020202020204" pitchFamily="34" charset="0"/>
              <a:buChar char="•"/>
            </a:pPr>
            <a:r>
              <a:rPr lang="en-GB"/>
              <a:t>Better In Winter due to </a:t>
            </a:r>
            <a:r>
              <a:rPr lang="en-GB" b="1"/>
              <a:t>Daily Minimum Temperature Winter</a:t>
            </a:r>
            <a:r>
              <a:rPr lang="en-GB"/>
              <a:t> rising by about 2 °C on average </a:t>
            </a:r>
          </a:p>
          <a:p>
            <a:pPr marL="285750" indent="-285750" algn="just">
              <a:buFont typeface="Arial" panose="020B0604020202020204" pitchFamily="34" charset="0"/>
              <a:buChar char="•"/>
            </a:pPr>
            <a:endParaRPr lang="en-GB" b="1"/>
          </a:p>
          <a:p>
            <a:pPr marL="285750" indent="-285750" algn="just">
              <a:buFont typeface="Arial" panose="020B0604020202020204" pitchFamily="34" charset="0"/>
              <a:buChar char="•"/>
            </a:pPr>
            <a:r>
              <a:rPr lang="en-GB" b="1"/>
              <a:t>But many more in Summer due to heat and building insulation</a:t>
            </a:r>
          </a:p>
        </p:txBody>
      </p:sp>
      <p:pic>
        <p:nvPicPr>
          <p:cNvPr id="9" name="Picture 8"/>
          <p:cNvPicPr>
            <a:picLocks noChangeAspect="1"/>
          </p:cNvPicPr>
          <p:nvPr/>
        </p:nvPicPr>
        <p:blipFill rotWithShape="1">
          <a:blip r:embed="rId2"/>
          <a:srcRect l="49412" t="47777" r="19804" b="11177"/>
          <a:stretch/>
        </p:blipFill>
        <p:spPr>
          <a:xfrm>
            <a:off x="838927" y="567412"/>
            <a:ext cx="4135716" cy="3101787"/>
          </a:xfrm>
          <a:prstGeom prst="rect">
            <a:avLst/>
          </a:prstGeom>
        </p:spPr>
      </p:pic>
      <p:sp>
        <p:nvSpPr>
          <p:cNvPr id="3" name="Rectangle 2">
            <a:extLst>
              <a:ext uri="{FF2B5EF4-FFF2-40B4-BE49-F238E27FC236}">
                <a16:creationId xmlns:a16="http://schemas.microsoft.com/office/drawing/2014/main" id="{8E9B7441-D748-4461-8C63-C1B0CF03D2E9}"/>
              </a:ext>
            </a:extLst>
          </p:cNvPr>
          <p:cNvSpPr/>
          <p:nvPr/>
        </p:nvSpPr>
        <p:spPr>
          <a:xfrm>
            <a:off x="7646894" y="6630262"/>
            <a:ext cx="4653254" cy="215444"/>
          </a:xfrm>
          <a:prstGeom prst="rect">
            <a:avLst/>
          </a:prstGeom>
        </p:spPr>
        <p:txBody>
          <a:bodyPr wrap="square">
            <a:spAutoFit/>
          </a:bodyPr>
          <a:lstStyle/>
          <a:p>
            <a:r>
              <a:rPr lang="en-GB" sz="800">
                <a:hlinkClick r:id="rId3"/>
              </a:rPr>
              <a:t>https://www.metoffice.gov.uk/research/climate/understanding-climate/uk-extreme-events_heatwaves</a:t>
            </a:r>
            <a:r>
              <a:rPr lang="en-GB" sz="800"/>
              <a:t> </a:t>
            </a:r>
          </a:p>
        </p:txBody>
      </p:sp>
      <p:sp>
        <p:nvSpPr>
          <p:cNvPr id="10" name="TextBox 9"/>
          <p:cNvSpPr txBox="1"/>
          <p:nvPr/>
        </p:nvSpPr>
        <p:spPr>
          <a:xfrm>
            <a:off x="9457783" y="6452863"/>
            <a:ext cx="2907488" cy="230832"/>
          </a:xfrm>
          <a:prstGeom prst="rect">
            <a:avLst/>
          </a:prstGeom>
          <a:noFill/>
        </p:spPr>
        <p:txBody>
          <a:bodyPr wrap="square" rtlCol="0">
            <a:spAutoFit/>
          </a:bodyPr>
          <a:lstStyle/>
          <a:p>
            <a:r>
              <a:rPr lang="en-GB" sz="900"/>
              <a:t>Met Office, UKCP18 Probabilistic projections (RCP8.5)</a:t>
            </a:r>
          </a:p>
        </p:txBody>
      </p:sp>
      <p:pic>
        <p:nvPicPr>
          <p:cNvPr id="7" name="Picture 6">
            <a:extLst>
              <a:ext uri="{FF2B5EF4-FFF2-40B4-BE49-F238E27FC236}">
                <a16:creationId xmlns:a16="http://schemas.microsoft.com/office/drawing/2014/main" id="{74CC6A5E-3A3E-3480-4ABC-495366CE1B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39488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076C3-4C8E-497B-8736-C21E3704C3DE}"/>
              </a:ext>
            </a:extLst>
          </p:cNvPr>
          <p:cNvSpPr>
            <a:spLocks noGrp="1"/>
          </p:cNvSpPr>
          <p:nvPr>
            <p:ph type="title"/>
          </p:nvPr>
        </p:nvSpPr>
        <p:spPr>
          <a:xfrm>
            <a:off x="1321139" y="340737"/>
            <a:ext cx="6430414" cy="1371600"/>
          </a:xfrm>
        </p:spPr>
        <p:txBody>
          <a:bodyPr vert="horz" lIns="91440" tIns="45720" rIns="91440" bIns="45720" rtlCol="0" anchor="ctr">
            <a:normAutofit/>
          </a:bodyPr>
          <a:lstStyle/>
          <a:p>
            <a:r>
              <a:rPr lang="en-US" sz="4000" b="1" kern="1200">
                <a:solidFill>
                  <a:schemeClr val="tx1"/>
                </a:solidFill>
                <a:latin typeface="+mj-lt"/>
                <a:ea typeface="+mj-ea"/>
                <a:cs typeface="+mj-cs"/>
              </a:rPr>
              <a:t>Storms</a:t>
            </a:r>
          </a:p>
        </p:txBody>
      </p:sp>
      <p:pic>
        <p:nvPicPr>
          <p:cNvPr id="6" name="Picture 5">
            <a:extLst>
              <a:ext uri="{FF2B5EF4-FFF2-40B4-BE49-F238E27FC236}">
                <a16:creationId xmlns:a16="http://schemas.microsoft.com/office/drawing/2014/main" id="{94506E60-F19C-4F9A-AAA9-EE7A5A0F783C}"/>
              </a:ext>
            </a:extLst>
          </p:cNvPr>
          <p:cNvPicPr>
            <a:picLocks noChangeAspect="1"/>
          </p:cNvPicPr>
          <p:nvPr/>
        </p:nvPicPr>
        <p:blipFill rotWithShape="1">
          <a:blip r:embed="rId2"/>
          <a:srcRect l="5226" r="4541"/>
          <a:stretch/>
        </p:blipFill>
        <p:spPr>
          <a:xfrm>
            <a:off x="1825430" y="3230088"/>
            <a:ext cx="8246403" cy="2838076"/>
          </a:xfrm>
          <a:prstGeom prst="rect">
            <a:avLst/>
          </a:prstGeom>
        </p:spPr>
      </p:pic>
      <p:sp>
        <p:nvSpPr>
          <p:cNvPr id="2" name="Rectangle 1"/>
          <p:cNvSpPr/>
          <p:nvPr/>
        </p:nvSpPr>
        <p:spPr>
          <a:xfrm>
            <a:off x="2786603" y="1833591"/>
            <a:ext cx="6618793" cy="923330"/>
          </a:xfrm>
          <a:prstGeom prst="rect">
            <a:avLst/>
          </a:prstGeom>
        </p:spPr>
        <p:txBody>
          <a:bodyPr wrap="square">
            <a:spAutoFit/>
          </a:bodyPr>
          <a:lstStyle/>
          <a:p>
            <a:pPr algn="just"/>
            <a:r>
              <a:rPr lang="en-GB"/>
              <a:t>Met Office research in this area is still under development, but some studies suggest that North Atlantic storms are increasingly likely to track further East over Ireland throughout the 21</a:t>
            </a:r>
            <a:r>
              <a:rPr lang="en-GB" baseline="30000"/>
              <a:t>st</a:t>
            </a:r>
            <a:r>
              <a:rPr lang="en-GB"/>
              <a:t> century.</a:t>
            </a:r>
          </a:p>
        </p:txBody>
      </p:sp>
      <p:pic>
        <p:nvPicPr>
          <p:cNvPr id="5" name="Picture 4">
            <a:extLst>
              <a:ext uri="{FF2B5EF4-FFF2-40B4-BE49-F238E27FC236}">
                <a16:creationId xmlns:a16="http://schemas.microsoft.com/office/drawing/2014/main" id="{DF142F54-581F-441C-7F58-E3C5BF3174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169826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E56B7F-9625-42BF-AFEF-E07D2B55AB27}"/>
              </a:ext>
            </a:extLst>
          </p:cNvPr>
          <p:cNvSpPr txBox="1"/>
          <p:nvPr/>
        </p:nvSpPr>
        <p:spPr>
          <a:xfrm>
            <a:off x="7011501" y="1624012"/>
            <a:ext cx="4514868" cy="4247317"/>
          </a:xfrm>
          <a:prstGeom prst="rect">
            <a:avLst/>
          </a:prstGeom>
          <a:noFill/>
          <a:ln>
            <a:solidFill>
              <a:srgbClr val="C00000"/>
            </a:solidFill>
          </a:ln>
        </p:spPr>
        <p:txBody>
          <a:bodyPr wrap="square" rtlCol="0">
            <a:spAutoFit/>
          </a:bodyPr>
          <a:lstStyle/>
          <a:p>
            <a:pPr algn="ctr"/>
            <a:r>
              <a:rPr lang="en-GB"/>
              <a:t>Even if we stop all our emissions today, we have now locked in some degree of climate change. </a:t>
            </a:r>
          </a:p>
          <a:p>
            <a:pPr algn="ctr"/>
            <a:endParaRPr lang="en-GB"/>
          </a:p>
          <a:p>
            <a:pPr algn="ctr"/>
            <a:r>
              <a:rPr lang="en-GB"/>
              <a:t>We must therefore prepare our society, environment and economy for the impacts of climate change </a:t>
            </a:r>
            <a:r>
              <a:rPr lang="en-GB" i="1"/>
              <a:t>(adaptation) </a:t>
            </a:r>
            <a:r>
              <a:rPr lang="en-GB" b="1"/>
              <a:t>at the same time</a:t>
            </a:r>
            <a:r>
              <a:rPr lang="en-GB"/>
              <a:t> as we cut our greenhouse emissions </a:t>
            </a:r>
            <a:r>
              <a:rPr lang="en-GB" i="1"/>
              <a:t>(mitigation).</a:t>
            </a:r>
          </a:p>
          <a:p>
            <a:pPr algn="ctr"/>
            <a:endParaRPr lang="en-GB"/>
          </a:p>
          <a:p>
            <a:pPr algn="ctr"/>
            <a:r>
              <a:rPr lang="en-GB"/>
              <a:t>It is vital that we pursue both actions in balance, to reduce the scale of climate change, but also to prepare for the impacts we cannot now avoid.</a:t>
            </a:r>
          </a:p>
          <a:p>
            <a:pPr algn="ctr"/>
            <a:endParaRPr lang="en-GB"/>
          </a:p>
        </p:txBody>
      </p:sp>
      <p:sp>
        <p:nvSpPr>
          <p:cNvPr id="3" name="TextBox 2">
            <a:extLst>
              <a:ext uri="{FF2B5EF4-FFF2-40B4-BE49-F238E27FC236}">
                <a16:creationId xmlns:a16="http://schemas.microsoft.com/office/drawing/2014/main" id="{8D39E037-2B36-48A2-9E81-4629EC536830}"/>
              </a:ext>
            </a:extLst>
          </p:cNvPr>
          <p:cNvSpPr txBox="1"/>
          <p:nvPr/>
        </p:nvSpPr>
        <p:spPr>
          <a:xfrm>
            <a:off x="560769" y="289744"/>
            <a:ext cx="7491369" cy="400110"/>
          </a:xfrm>
          <a:prstGeom prst="rect">
            <a:avLst/>
          </a:prstGeom>
          <a:noFill/>
        </p:spPr>
        <p:txBody>
          <a:bodyPr wrap="square" rtlCol="0">
            <a:spAutoFit/>
          </a:bodyPr>
          <a:lstStyle/>
          <a:p>
            <a:r>
              <a:rPr lang="en-GB" sz="2000" b="1"/>
              <a:t>What exactly do we mean by ‘climate change adaptation’?</a:t>
            </a:r>
          </a:p>
        </p:txBody>
      </p:sp>
      <p:pic>
        <p:nvPicPr>
          <p:cNvPr id="6" name="Picture 5">
            <a:extLst>
              <a:ext uri="{FF2B5EF4-FFF2-40B4-BE49-F238E27FC236}">
                <a16:creationId xmlns:a16="http://schemas.microsoft.com/office/drawing/2014/main" id="{45DAC548-CE98-4014-A8D7-F92739ED4FDB}"/>
              </a:ext>
            </a:extLst>
          </p:cNvPr>
          <p:cNvPicPr>
            <a:picLocks noChangeAspect="1"/>
          </p:cNvPicPr>
          <p:nvPr/>
        </p:nvPicPr>
        <p:blipFill>
          <a:blip r:embed="rId3"/>
          <a:stretch>
            <a:fillRect/>
          </a:stretch>
        </p:blipFill>
        <p:spPr>
          <a:xfrm>
            <a:off x="445266" y="1283354"/>
            <a:ext cx="6383914" cy="47837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4844" y="6115012"/>
            <a:ext cx="1116124" cy="475077"/>
          </a:xfrm>
          <a:prstGeom prst="rect">
            <a:avLst/>
          </a:prstGeom>
        </p:spPr>
      </p:pic>
    </p:spTree>
    <p:extLst>
      <p:ext uri="{BB962C8B-B14F-4D97-AF65-F5344CB8AC3E}">
        <p14:creationId xmlns:p14="http://schemas.microsoft.com/office/powerpoint/2010/main" val="1797384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49" y="2766218"/>
            <a:ext cx="3488869" cy="1325563"/>
          </a:xfrm>
        </p:spPr>
        <p:txBody>
          <a:bodyPr>
            <a:normAutofit fontScale="90000"/>
          </a:bodyPr>
          <a:lstStyle/>
          <a:p>
            <a:r>
              <a:rPr lang="en-GB" b="1"/>
              <a:t>Workshop 1 </a:t>
            </a:r>
            <a:br>
              <a:rPr lang="en-GB" b="1"/>
            </a:br>
            <a:r>
              <a:rPr lang="en-GB" b="1"/>
              <a:t>-----------------</a:t>
            </a:r>
            <a:br>
              <a:rPr lang="en-GB"/>
            </a:br>
            <a:r>
              <a:rPr lang="en-GB">
                <a:solidFill>
                  <a:srgbClr val="FF0000"/>
                </a:solidFill>
              </a:rPr>
              <a:t>Your Organisation</a:t>
            </a:r>
            <a:br>
              <a:rPr lang="en-GB"/>
            </a:br>
            <a:r>
              <a:rPr lang="en-GB"/>
              <a:t>Vulnerability Assessment</a:t>
            </a:r>
          </a:p>
        </p:txBody>
      </p:sp>
      <p:graphicFrame>
        <p:nvGraphicFramePr>
          <p:cNvPr id="5" name="Table 4"/>
          <p:cNvGraphicFramePr>
            <a:graphicFrameLocks noGrp="1"/>
          </p:cNvGraphicFramePr>
          <p:nvPr>
            <p:extLst>
              <p:ext uri="{D42A27DB-BD31-4B8C-83A1-F6EECF244321}">
                <p14:modId xmlns:p14="http://schemas.microsoft.com/office/powerpoint/2010/main" val="3849121443"/>
              </p:ext>
            </p:extLst>
          </p:nvPr>
        </p:nvGraphicFramePr>
        <p:xfrm>
          <a:off x="4898974" y="2314335"/>
          <a:ext cx="6834914" cy="2529119"/>
        </p:xfrm>
        <a:graphic>
          <a:graphicData uri="http://schemas.openxmlformats.org/drawingml/2006/table">
            <a:tbl>
              <a:tblPr firstRow="1" firstCol="1" bandRow="1"/>
              <a:tblGrid>
                <a:gridCol w="748991">
                  <a:extLst>
                    <a:ext uri="{9D8B030D-6E8A-4147-A177-3AD203B41FA5}">
                      <a16:colId xmlns:a16="http://schemas.microsoft.com/office/drawing/2014/main" val="3336213845"/>
                    </a:ext>
                  </a:extLst>
                </a:gridCol>
                <a:gridCol w="6085923">
                  <a:extLst>
                    <a:ext uri="{9D8B030D-6E8A-4147-A177-3AD203B41FA5}">
                      <a16:colId xmlns:a16="http://schemas.microsoft.com/office/drawing/2014/main" val="2782545836"/>
                    </a:ext>
                  </a:extLst>
                </a:gridCol>
              </a:tblGrid>
              <a:tr h="1371017">
                <a:tc>
                  <a:txBody>
                    <a:bodyPr/>
                    <a:lstStyle/>
                    <a:p>
                      <a:pPr algn="l">
                        <a:lnSpc>
                          <a:spcPct val="107000"/>
                        </a:lnSpc>
                        <a:spcAft>
                          <a:spcPts val="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0"/>
                        </a:spcAft>
                      </a:pPr>
                      <a:r>
                        <a:rPr lang="en-GB" sz="1200" b="1">
                          <a:effectLst/>
                          <a:latin typeface="Calibri"/>
                          <a:ea typeface="Calibri" panose="020F0502020204030204" pitchFamily="34" charset="0"/>
                          <a:cs typeface="Calibri"/>
                        </a:rPr>
                        <a:t>Group Exercise 2 – </a:t>
                      </a:r>
                      <a:r>
                        <a:rPr lang="en-GB" sz="1200" i="1">
                          <a:effectLst/>
                          <a:latin typeface="Calibri"/>
                          <a:ea typeface="Calibri" panose="020F0502020204030204" pitchFamily="34" charset="0"/>
                          <a:cs typeface="Calibri"/>
                        </a:rPr>
                        <a:t>What Ongoing Work Addresses These Climate Risks?</a:t>
                      </a:r>
                      <a:endParaRPr lang="en-GB" sz="1200">
                        <a:effectLst/>
                        <a:latin typeface="Calibri"/>
                        <a:ea typeface="Calibri" panose="020F0502020204030204" pitchFamily="34" charset="0"/>
                        <a:cs typeface="Calibri"/>
                      </a:endParaRPr>
                    </a:p>
                    <a:p>
                      <a:pPr algn="ctr">
                        <a:lnSpc>
                          <a:spcPct val="107000"/>
                        </a:lnSpc>
                        <a:spcAft>
                          <a:spcPts val="0"/>
                        </a:spcAft>
                        <a:tabLst>
                          <a:tab pos="1209675" algn="l"/>
                        </a:tabLs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i="1">
                          <a:effectLst/>
                          <a:latin typeface="Calibri"/>
                          <a:ea typeface="Calibri" panose="020F0502020204030204" pitchFamily="34" charset="0"/>
                          <a:cs typeface="Times New Roman"/>
                        </a:rPr>
                        <a:t>Q. For each weather hazard listed in Exercise 1,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1200" b="1" i="1">
                          <a:effectLst/>
                          <a:latin typeface="Calibri"/>
                          <a:ea typeface="Calibri" panose="020F0502020204030204" pitchFamily="34" charset="0"/>
                          <a:cs typeface="Times New Roman"/>
                        </a:rPr>
                        <a:t>Identify the council policies and external partners relevant to addressing the impact of the event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1200" b="1" i="1">
                          <a:effectLst/>
                          <a:latin typeface="Calibri"/>
                          <a:ea typeface="Calibri" panose="020F0502020204030204" pitchFamily="34" charset="0"/>
                          <a:cs typeface="Times New Roman"/>
                        </a:rPr>
                        <a:t>Consider the priority of the risk posed by the event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tabLst>
                          <a:tab pos="1209675" algn="l"/>
                        </a:tabLst>
                      </a:pPr>
                      <a:r>
                        <a:rPr lang="en-GB" sz="1200" b="1" i="1">
                          <a:effectLst/>
                          <a:latin typeface="Calibri"/>
                          <a:ea typeface="Calibri" panose="020F0502020204030204" pitchFamily="34" charset="0"/>
                          <a:cs typeface="Times New Roman"/>
                        </a:rPr>
                        <a:t>Suggest what data could or should be collected.</a:t>
                      </a:r>
                      <a:endParaRPr lang="en-GB" sz="1200">
                        <a:effectLst/>
                        <a:latin typeface="Calibri"/>
                        <a:ea typeface="Calibri" panose="020F0502020204030204" pitchFamily="34" charset="0"/>
                        <a:cs typeface="Times New Roman"/>
                      </a:endParaRPr>
                    </a:p>
                    <a:p>
                      <a:pPr algn="l">
                        <a:lnSpc>
                          <a:spcPct val="107000"/>
                        </a:lnSpc>
                        <a:spcAft>
                          <a:spcPts val="0"/>
                        </a:spcAft>
                      </a:pPr>
                      <a:endParaRPr lang="en-GB" sz="1200" i="1">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0"/>
                        </a:spcAft>
                      </a:pPr>
                      <a:r>
                        <a:rPr lang="en-GB" sz="1200" i="1">
                          <a:effectLst/>
                          <a:latin typeface="Calibri"/>
                          <a:ea typeface="Calibri" panose="020F0502020204030204" pitchFamily="34" charset="0"/>
                          <a:cs typeface="Calibri"/>
                        </a:rPr>
                        <a:t>15 Minute exercise, 5 Minute feedback</a:t>
                      </a:r>
                      <a:endParaRPr lang="en-GB" sz="1200">
                        <a:effectLst/>
                        <a:latin typeface="Calibri"/>
                        <a:ea typeface="Calibri" panose="020F0502020204030204" pitchFamily="34" charset="0"/>
                        <a:cs typeface="Calibri"/>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0058044"/>
                  </a:ext>
                </a:extLst>
              </a:tr>
              <a:tr h="540982">
                <a:tc>
                  <a:txBody>
                    <a:bodyPr/>
                    <a:lstStyle/>
                    <a:p>
                      <a:pPr algn="l">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200" b="1">
                          <a:effectLst/>
                          <a:latin typeface="Calibri"/>
                          <a:ea typeface="Calibri" panose="020F0502020204030204" pitchFamily="34" charset="0"/>
                          <a:cs typeface="Times New Roman"/>
                        </a:rPr>
                        <a:t>Next Steps</a:t>
                      </a:r>
                      <a:endParaRPr lang="en-GB" sz="1200">
                        <a:effectLst/>
                        <a:latin typeface="Calibri"/>
                        <a:ea typeface="Calibri" panose="020F0502020204030204" pitchFamily="34" charset="0"/>
                        <a:cs typeface="Times New Roman"/>
                      </a:endParaRPr>
                    </a:p>
                    <a:p>
                      <a:pPr algn="l">
                        <a:lnSpc>
                          <a:spcPct val="107000"/>
                        </a:lnSpc>
                        <a:spcAft>
                          <a:spcPts val="800"/>
                        </a:spcAft>
                      </a:pPr>
                      <a:r>
                        <a:rPr lang="en-GB" sz="1200" i="1">
                          <a:effectLst/>
                          <a:latin typeface="Calibri"/>
                          <a:ea typeface="Calibri" panose="020F0502020204030204" pitchFamily="34" charset="0"/>
                          <a:cs typeface="Times New Roman"/>
                        </a:rPr>
                        <a:t>Group to discuss next steps and continued development of vulnerability assessment</a:t>
                      </a:r>
                      <a:endParaRPr lang="en-GB" sz="1200">
                        <a:effectLst/>
                        <a:latin typeface="Calibri"/>
                        <a:ea typeface="Calibri" panose="020F0502020204030204" pitchFamily="34" charset="0"/>
                        <a:cs typeface="Times New Roman"/>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1821960"/>
                  </a:ext>
                </a:extLst>
              </a:tr>
              <a:tr h="235410">
                <a:tc>
                  <a:txBody>
                    <a:bodyPr/>
                    <a:lstStyle/>
                    <a:p>
                      <a:pPr algn="l">
                        <a:lnSpc>
                          <a:spcPct val="107000"/>
                        </a:lnSpc>
                        <a:spcAft>
                          <a:spcPts val="800"/>
                        </a:spcAft>
                      </a:pPr>
                      <a:r>
                        <a:rPr lang="en-GB" sz="1200">
                          <a:effectLst/>
                          <a:latin typeface="Calibri"/>
                          <a:ea typeface="Calibri" panose="020F0502020204030204" pitchFamily="34" charset="0"/>
                          <a:cs typeface="Times New Roman"/>
                        </a:rPr>
                        <a:t>16:00</a:t>
                      </a: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b="1">
                          <a:effectLst/>
                          <a:latin typeface="Calibri"/>
                          <a:ea typeface="Calibri" panose="020F0502020204030204" pitchFamily="34" charset="0"/>
                          <a:cs typeface="Times New Roman"/>
                        </a:rPr>
                        <a:t>Close</a:t>
                      </a:r>
                      <a:endParaRPr lang="en-GB" sz="1200">
                        <a:effectLst/>
                        <a:latin typeface="Calibri"/>
                        <a:ea typeface="Calibri" panose="020F0502020204030204" pitchFamily="34" charset="0"/>
                        <a:cs typeface="Times New Roman"/>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5122"/>
                  </a:ext>
                </a:extLst>
              </a:tr>
            </a:tbl>
          </a:graphicData>
        </a:graphic>
      </p:graphicFrame>
      <p:pic>
        <p:nvPicPr>
          <p:cNvPr id="4" name="Picture 3">
            <a:extLst>
              <a:ext uri="{FF2B5EF4-FFF2-40B4-BE49-F238E27FC236}">
                <a16:creationId xmlns:a16="http://schemas.microsoft.com/office/drawing/2014/main" id="{8610A7F1-7628-B760-7152-E3707D104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137864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50829"/>
            <a:ext cx="11479822" cy="2893100"/>
          </a:xfrm>
          <a:prstGeom prst="rect">
            <a:avLst/>
          </a:prstGeom>
        </p:spPr>
        <p:txBody>
          <a:bodyPr wrap="square" anchor="t">
            <a:spAutoFit/>
          </a:bodyPr>
          <a:lstStyle/>
          <a:p>
            <a:pPr rtl="0" fontAlgn="base"/>
            <a:r>
              <a:rPr lang="en-GB" sz="2400" b="1"/>
              <a:t>Group Exercise 2 – </a:t>
            </a:r>
            <a:r>
              <a:rPr lang="en-GB" sz="2400" i="1">
                <a:effectLst/>
              </a:rPr>
              <a:t>What ongoing work relates to these climate risks?</a:t>
            </a:r>
            <a:endParaRPr lang="en-GB" sz="2400" i="0">
              <a:effectLst/>
            </a:endParaRPr>
          </a:p>
          <a:p>
            <a:pPr fontAlgn="base"/>
            <a:endParaRPr lang="en-US" sz="1600" b="1"/>
          </a:p>
          <a:p>
            <a:r>
              <a:rPr lang="en-GB" b="1" i="1"/>
              <a:t>For each event listed in Exercise 1, </a:t>
            </a:r>
            <a:endParaRPr lang="en-GB"/>
          </a:p>
          <a:p>
            <a:pPr marL="342900" lvl="0" indent="-342900">
              <a:buFont typeface="+mj-lt"/>
              <a:buAutoNum type="arabicPeriod"/>
            </a:pPr>
            <a:r>
              <a:rPr lang="en-GB" b="1" i="1"/>
              <a:t>Identify the council policies and external partners relevant to addressing the impact of the event </a:t>
            </a:r>
            <a:endParaRPr lang="en-GB"/>
          </a:p>
          <a:p>
            <a:pPr marL="342900" lvl="0" indent="-342900">
              <a:buFont typeface="+mj-lt"/>
              <a:buAutoNum type="arabicPeriod"/>
            </a:pPr>
            <a:r>
              <a:rPr lang="en-GB" b="1" i="1"/>
              <a:t>Consider the priority of the risk posed by the event </a:t>
            </a:r>
            <a:endParaRPr lang="en-GB"/>
          </a:p>
          <a:p>
            <a:pPr marL="342900" lvl="0" indent="-342900">
              <a:buFont typeface="+mj-lt"/>
              <a:buAutoNum type="arabicPeriod"/>
            </a:pPr>
            <a:r>
              <a:rPr lang="en-GB" b="1" i="1"/>
              <a:t>Suggest what data could or should be collected.</a:t>
            </a:r>
            <a:endParaRPr lang="en-GB"/>
          </a:p>
          <a:p>
            <a:pPr fontAlgn="base"/>
            <a:endParaRPr lang="en-US"/>
          </a:p>
          <a:p>
            <a:pPr fontAlgn="base"/>
            <a:endParaRPr lang="en-GB"/>
          </a:p>
          <a:p>
            <a:pPr fontAlgn="base"/>
            <a:r>
              <a:rPr lang="en-GB"/>
              <a:t>   </a:t>
            </a:r>
            <a:endParaRPr lang="en-GB" sz="1600"/>
          </a:p>
          <a:p>
            <a:pPr algn="ctr" fontAlgn="base"/>
            <a:endParaRPr lang="en-GB" sz="1600" b="1">
              <a:solidFill>
                <a:srgbClr val="FF0000"/>
              </a:solidFill>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90197165"/>
              </p:ext>
            </p:extLst>
          </p:nvPr>
        </p:nvGraphicFramePr>
        <p:xfrm>
          <a:off x="443567" y="2212293"/>
          <a:ext cx="11476485" cy="4389320"/>
        </p:xfrm>
        <a:graphic>
          <a:graphicData uri="http://schemas.openxmlformats.org/drawingml/2006/table">
            <a:tbl>
              <a:tblPr firstRow="1" firstCol="1" bandRow="1"/>
              <a:tblGrid>
                <a:gridCol w="1585825">
                  <a:extLst>
                    <a:ext uri="{9D8B030D-6E8A-4147-A177-3AD203B41FA5}">
                      <a16:colId xmlns:a16="http://schemas.microsoft.com/office/drawing/2014/main" val="4075955323"/>
                    </a:ext>
                  </a:extLst>
                </a:gridCol>
                <a:gridCol w="2384592">
                  <a:extLst>
                    <a:ext uri="{9D8B030D-6E8A-4147-A177-3AD203B41FA5}">
                      <a16:colId xmlns:a16="http://schemas.microsoft.com/office/drawing/2014/main" val="2651656812"/>
                    </a:ext>
                  </a:extLst>
                </a:gridCol>
                <a:gridCol w="2328082">
                  <a:extLst>
                    <a:ext uri="{9D8B030D-6E8A-4147-A177-3AD203B41FA5}">
                      <a16:colId xmlns:a16="http://schemas.microsoft.com/office/drawing/2014/main" val="2930844601"/>
                    </a:ext>
                  </a:extLst>
                </a:gridCol>
                <a:gridCol w="2638630">
                  <a:extLst>
                    <a:ext uri="{9D8B030D-6E8A-4147-A177-3AD203B41FA5}">
                      <a16:colId xmlns:a16="http://schemas.microsoft.com/office/drawing/2014/main" val="4238510042"/>
                    </a:ext>
                  </a:extLst>
                </a:gridCol>
                <a:gridCol w="2539356">
                  <a:extLst>
                    <a:ext uri="{9D8B030D-6E8A-4147-A177-3AD203B41FA5}">
                      <a16:colId xmlns:a16="http://schemas.microsoft.com/office/drawing/2014/main" val="3437734391"/>
                    </a:ext>
                  </a:extLst>
                </a:gridCol>
              </a:tblGrid>
              <a:tr h="203036">
                <a:tc gridSpan="5">
                  <a:txBody>
                    <a:bodyPr/>
                    <a:lstStyle/>
                    <a:p>
                      <a:pPr algn="ctr">
                        <a:lnSpc>
                          <a:spcPct val="106000"/>
                        </a:lnSpc>
                        <a:spcAft>
                          <a:spcPts val="0"/>
                        </a:spcAft>
                      </a:pPr>
                      <a:r>
                        <a:rPr lang="en-GB" sz="1100" b="1">
                          <a:solidFill>
                            <a:srgbClr val="FFFFFF"/>
                          </a:solidFill>
                          <a:effectLst/>
                          <a:latin typeface="Calibri"/>
                          <a:ea typeface="Times New Roman" panose="02020603050405020304" pitchFamily="18" charset="0"/>
                          <a:cs typeface="Times New Roman"/>
                        </a:rPr>
                        <a:t>Exercise 2 - What ongoing work addresses these climate risks?</a:t>
                      </a:r>
                      <a:endParaRPr lang="en-GB" sz="700">
                        <a:effectLst/>
                        <a:latin typeface="Calibri"/>
                        <a:ea typeface="Times New Roman" panose="02020603050405020304" pitchFamily="18"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5639759"/>
                  </a:ext>
                </a:extLst>
              </a:tr>
              <a:tr h="880323">
                <a:tc>
                  <a:txBody>
                    <a:bodyPr/>
                    <a:lstStyle/>
                    <a:p>
                      <a:pPr algn="ct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kern="1200">
                          <a:solidFill>
                            <a:srgbClr val="000000"/>
                          </a:solidFill>
                          <a:effectLst/>
                          <a:latin typeface="Calibri"/>
                          <a:ea typeface="Calibri" panose="020F0502020204030204" pitchFamily="34" charset="0"/>
                          <a:cs typeface="Times New Roman"/>
                        </a:rPr>
                        <a:t>Hazard</a:t>
                      </a:r>
                      <a:endParaRPr lang="en-GB" sz="1100">
                        <a:effectLst/>
                        <a:latin typeface="Calibri"/>
                        <a:ea typeface="Calibri" panose="020F0502020204030204" pitchFamily="34"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6000"/>
                        </a:lnSpc>
                        <a:spcAft>
                          <a:spcPts val="0"/>
                        </a:spcAft>
                      </a:pPr>
                      <a:r>
                        <a:rPr lang="en-GB" sz="1100" b="1" kern="1200">
                          <a:solidFill>
                            <a:srgbClr val="000000"/>
                          </a:solidFill>
                          <a:effectLst/>
                          <a:latin typeface="Calibri"/>
                          <a:ea typeface="Calibri" panose="020F0502020204030204" pitchFamily="34" charset="0"/>
                          <a:cs typeface="Times New Roman"/>
                        </a:rPr>
                        <a:t>Policies and Procedures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n-GB" sz="1100" kern="1200">
                          <a:solidFill>
                            <a:srgbClr val="000000"/>
                          </a:solidFill>
                          <a:effectLst/>
                          <a:latin typeface="Calibri"/>
                          <a:ea typeface="Calibri" panose="020F0502020204030204" pitchFamily="34" charset="0"/>
                          <a:cs typeface="Times New Roman"/>
                        </a:rPr>
                        <a:t>(What current policies and procedures are in place to address these impacts? E.g. key strategies, insurance, operations plans, emergency plans etc...)</a:t>
                      </a:r>
                      <a:endParaRPr lang="en-GB" sz="1100">
                        <a:effectLst/>
                        <a:latin typeface="Calibri"/>
                        <a:ea typeface="Calibri" panose="020F0502020204030204" pitchFamily="34" charset="0"/>
                        <a:cs typeface="Times New Roman" panose="02020603050405020304" pitchFamily="18" charset="0"/>
                      </a:endParaRPr>
                    </a:p>
                  </a:txBody>
                  <a:tcPr marL="43772" marR="43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6000"/>
                        </a:lnSpc>
                        <a:spcAft>
                          <a:spcPts val="0"/>
                        </a:spcAft>
                      </a:pPr>
                      <a:r>
                        <a:rPr lang="en-GB" sz="1100" b="1" kern="1200">
                          <a:solidFill>
                            <a:srgbClr val="000000"/>
                          </a:solidFill>
                          <a:effectLst/>
                          <a:latin typeface="Calibri"/>
                          <a:ea typeface="Calibri" panose="020F0502020204030204" pitchFamily="34" charset="0"/>
                          <a:cs typeface="Times New Roman"/>
                        </a:rPr>
                        <a:t>External Organisations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n-GB" sz="1100" kern="1200">
                          <a:solidFill>
                            <a:srgbClr val="000000"/>
                          </a:solidFill>
                          <a:effectLst/>
                          <a:latin typeface="Calibri"/>
                          <a:ea typeface="Calibri" panose="020F0502020204030204" pitchFamily="34" charset="0"/>
                          <a:cs typeface="Times New Roman"/>
                        </a:rPr>
                        <a:t>(What statutory or community bodies do you need collaborate with to address these impacts?)</a:t>
                      </a:r>
                      <a:endParaRPr lang="en-GB" sz="1100">
                        <a:effectLst/>
                        <a:latin typeface="Calibri"/>
                        <a:ea typeface="Calibri" panose="020F0502020204030204" pitchFamily="34" charset="0"/>
                        <a:cs typeface="Times New Roman" panose="02020603050405020304" pitchFamily="18" charset="0"/>
                      </a:endParaRPr>
                    </a:p>
                  </a:txBody>
                  <a:tcPr marL="43772" marR="43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6000"/>
                        </a:lnSpc>
                        <a:spcAft>
                          <a:spcPts val="0"/>
                        </a:spcAft>
                      </a:pPr>
                      <a:r>
                        <a:rPr lang="en-GB" sz="1100" b="1" kern="1200">
                          <a:solidFill>
                            <a:srgbClr val="000000"/>
                          </a:solidFill>
                          <a:effectLst/>
                          <a:latin typeface="Calibri"/>
                          <a:ea typeface="Calibri" panose="020F0502020204030204" pitchFamily="34" charset="0"/>
                          <a:cs typeface="Times New Roman"/>
                        </a:rPr>
                        <a:t>What level of priority is this risk?</a:t>
                      </a:r>
                      <a:endParaRPr lang="en-GB" sz="1100">
                        <a:effectLst/>
                        <a:latin typeface="Calibri"/>
                        <a:ea typeface="Times New Roman" panose="02020603050405020304" pitchFamily="18" charset="0"/>
                        <a:cs typeface="Times New Roman"/>
                      </a:endParaRPr>
                    </a:p>
                    <a:p>
                      <a:pPr algn="ctr">
                        <a:lnSpc>
                          <a:spcPct val="106000"/>
                        </a:lnSpc>
                        <a:spcAft>
                          <a:spcPts val="0"/>
                        </a:spcAft>
                      </a:pPr>
                      <a:r>
                        <a:rPr lang="en-GB" sz="1100" kern="1200">
                          <a:solidFill>
                            <a:srgbClr val="000000"/>
                          </a:solidFill>
                          <a:effectLst/>
                          <a:latin typeface="Calibri"/>
                          <a:ea typeface="Calibri" panose="020F0502020204030204" pitchFamily="34" charset="0"/>
                          <a:cs typeface="Times New Roman"/>
                        </a:rPr>
                        <a:t>(Scale of the impact vs importance/sensitivity the affected asset)</a:t>
                      </a:r>
                      <a:endParaRPr lang="en-GB" sz="1100">
                        <a:effectLst/>
                        <a:latin typeface="Calibri"/>
                        <a:ea typeface="Times New Roman" panose="02020603050405020304" pitchFamily="18" charset="0"/>
                        <a:cs typeface="Times New Roman"/>
                      </a:endParaRPr>
                    </a:p>
                  </a:txBody>
                  <a:tcPr marL="43772" marR="43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6000"/>
                        </a:lnSpc>
                        <a:spcAft>
                          <a:spcPts val="0"/>
                        </a:spcAft>
                      </a:pPr>
                      <a:r>
                        <a:rPr lang="en-GB" sz="1100" b="1" kern="1200">
                          <a:solidFill>
                            <a:srgbClr val="000000"/>
                          </a:solidFill>
                          <a:effectLst/>
                          <a:latin typeface="Calibri"/>
                          <a:ea typeface="Calibri" panose="020F0502020204030204" pitchFamily="34" charset="0"/>
                          <a:cs typeface="Times New Roman"/>
                        </a:rPr>
                        <a:t>What data do we need to gather?</a:t>
                      </a:r>
                      <a:endParaRPr lang="en-GB" sz="1100">
                        <a:effectLst/>
                        <a:latin typeface="Calibri"/>
                        <a:ea typeface="Times New Roman" panose="02020603050405020304" pitchFamily="18" charset="0"/>
                        <a:cs typeface="Times New Roman"/>
                      </a:endParaRPr>
                    </a:p>
                    <a:p>
                      <a:pPr algn="ctr">
                        <a:lnSpc>
                          <a:spcPct val="106000"/>
                        </a:lnSpc>
                        <a:spcAft>
                          <a:spcPts val="0"/>
                        </a:spcAft>
                      </a:pPr>
                      <a:r>
                        <a:rPr lang="en-GB" sz="1100" kern="1200">
                          <a:solidFill>
                            <a:srgbClr val="000000"/>
                          </a:solidFill>
                          <a:effectLst/>
                          <a:latin typeface="Calibri"/>
                          <a:ea typeface="Calibri" panose="020F0502020204030204" pitchFamily="34" charset="0"/>
                          <a:cs typeface="Times New Roman"/>
                        </a:rPr>
                        <a:t>(What data should be gathered to provide a clearer picture? Could be new or existing)</a:t>
                      </a:r>
                      <a:endParaRPr lang="en-GB" sz="1100">
                        <a:effectLst/>
                        <a:latin typeface="Calibri"/>
                        <a:ea typeface="Times New Roman" panose="02020603050405020304" pitchFamily="18"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611495031"/>
                  </a:ext>
                </a:extLst>
              </a:tr>
              <a:tr h="585642">
                <a:tc>
                  <a:txBody>
                    <a:bodyPr/>
                    <a:lstStyle/>
                    <a:p>
                      <a:pPr algn="ct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a:effectLst/>
                          <a:latin typeface="Calibri"/>
                          <a:ea typeface="Calibri" panose="020F0502020204030204" pitchFamily="34" charset="0"/>
                          <a:cs typeface="Times New Roman"/>
                        </a:rPr>
                        <a:t>River Flooding/High Precipitation</a:t>
                      </a:r>
                      <a:endParaRPr lang="en-GB" sz="800">
                        <a:effectLst/>
                        <a:latin typeface="Calibri"/>
                        <a:ea typeface="Calibri" panose="020F0502020204030204" pitchFamily="34"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i="1" kern="1200">
                          <a:solidFill>
                            <a:srgbClr val="548235"/>
                          </a:solidFill>
                          <a:effectLst/>
                          <a:latin typeface="Calibri"/>
                          <a:ea typeface="Calibri" panose="020F0502020204030204" pitchFamily="34" charset="0"/>
                          <a:cs typeface="Times New Roman"/>
                        </a:rPr>
                        <a:t>Emergency plan, business continuity plan, corporate risk assessment, health and safety…  </a:t>
                      </a:r>
                      <a:endParaRPr lang="en-GB" sz="1100">
                        <a:effectLst/>
                        <a:latin typeface="Calibri"/>
                        <a:ea typeface="Calibri" panose="020F0502020204030204" pitchFamily="34"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i="1" kern="1200">
                          <a:solidFill>
                            <a:srgbClr val="548235"/>
                          </a:solidFill>
                          <a:effectLst/>
                          <a:latin typeface="Calibri"/>
                          <a:ea typeface="Calibri" panose="020F0502020204030204" pitchFamily="34" charset="0"/>
                          <a:cs typeface="Times New Roman"/>
                        </a:rPr>
                        <a:t>Housing Executive, </a:t>
                      </a:r>
                      <a:r>
                        <a:rPr lang="en-GB" sz="1100" i="1" kern="1200" err="1">
                          <a:solidFill>
                            <a:srgbClr val="548235"/>
                          </a:solidFill>
                          <a:effectLst/>
                          <a:latin typeface="Calibri"/>
                          <a:ea typeface="Calibri" panose="020F0502020204030204" pitchFamily="34" charset="0"/>
                          <a:cs typeface="Times New Roman"/>
                        </a:rPr>
                        <a:t>DfI</a:t>
                      </a:r>
                      <a:r>
                        <a:rPr lang="en-GB" sz="1100" i="1" kern="1200">
                          <a:solidFill>
                            <a:srgbClr val="548235"/>
                          </a:solidFill>
                          <a:effectLst/>
                          <a:latin typeface="Calibri"/>
                          <a:ea typeface="Calibri" panose="020F0502020204030204" pitchFamily="34" charset="0"/>
                          <a:cs typeface="Times New Roman"/>
                        </a:rPr>
                        <a:t>, DAERA, PHA…</a:t>
                      </a:r>
                      <a:endParaRPr lang="en-GB" sz="1100">
                        <a:effectLst/>
                        <a:latin typeface="Calibri"/>
                        <a:ea typeface="Calibri" panose="020F0502020204030204" pitchFamily="34"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i="1" kern="1200">
                          <a:solidFill>
                            <a:srgbClr val="548235"/>
                          </a:solidFill>
                          <a:effectLst/>
                          <a:latin typeface="Calibri"/>
                          <a:ea typeface="Calibri" panose="020F0502020204030204" pitchFamily="34" charset="0"/>
                          <a:cs typeface="Times New Roman"/>
                        </a:rPr>
                        <a:t>High – Significant impact and damaged key council assets, homes and businesses… </a:t>
                      </a:r>
                      <a:endParaRPr lang="en-GB" sz="1100">
                        <a:effectLst/>
                        <a:latin typeface="Calibri"/>
                        <a:ea typeface="Calibri" panose="020F0502020204030204" pitchFamily="34"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i="1" kern="1200">
                          <a:solidFill>
                            <a:srgbClr val="548235"/>
                          </a:solidFill>
                          <a:effectLst/>
                          <a:latin typeface="Calibri"/>
                          <a:ea typeface="Calibri" panose="020F0502020204030204" pitchFamily="34" charset="0"/>
                          <a:cs typeface="Times New Roman"/>
                        </a:rPr>
                        <a:t>Staff overtime cost, local business losses, number of homes affected, future flood projections, repair costs, disruption, insurance…</a:t>
                      </a:r>
                      <a:endParaRPr lang="en-GB" sz="1100">
                        <a:effectLst/>
                        <a:latin typeface="Calibri"/>
                        <a:ea typeface="Calibri" panose="020F0502020204030204" pitchFamily="34"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832773"/>
                  </a:ext>
                </a:extLst>
              </a:tr>
              <a:tr h="1446668">
                <a:tc>
                  <a:txBody>
                    <a:bodyPr/>
                    <a:lstStyle/>
                    <a:p>
                      <a:pPr algn="ctr">
                        <a:lnSpc>
                          <a:spcPct val="107000"/>
                        </a:lnSpc>
                        <a:spcAft>
                          <a:spcPts val="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GB" sz="1100" b="1">
                          <a:effectLst/>
                          <a:latin typeface="Calibri"/>
                          <a:ea typeface="Calibri" panose="020F0502020204030204" pitchFamily="34" charset="0"/>
                          <a:cs typeface="Times New Roman"/>
                        </a:rPr>
                        <a:t>Heatwave/Successive Days of High Temp/Low Rainfall</a:t>
                      </a:r>
                      <a:endParaRPr lang="en-GB" sz="1100">
                        <a:effectLst/>
                        <a:latin typeface="Calibri"/>
                        <a:ea typeface="Calibri" panose="020F0502020204030204" pitchFamily="34" charset="0"/>
                        <a:cs typeface="Times New Roman"/>
                      </a:endParaRPr>
                    </a:p>
                    <a:p>
                      <a:pPr algn="ct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699355"/>
                  </a:ext>
                </a:extLst>
              </a:tr>
              <a:tr h="963330">
                <a:tc>
                  <a:txBody>
                    <a:bodyPr/>
                    <a:lstStyle/>
                    <a:p>
                      <a:pPr algn="ctr">
                        <a:lnSpc>
                          <a:spcPct val="107000"/>
                        </a:lnSpc>
                        <a:spcAft>
                          <a:spcPts val="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b="1">
                          <a:effectLst/>
                          <a:latin typeface="Calibri"/>
                          <a:ea typeface="Calibri" panose="020F0502020204030204" pitchFamily="34" charset="0"/>
                          <a:cs typeface="Times New Roman"/>
                        </a:rPr>
                        <a:t> </a:t>
                      </a:r>
                      <a:r>
                        <a:rPr lang="en-GB" sz="1100" b="1">
                          <a:effectLst/>
                          <a:latin typeface="Calibri"/>
                          <a:ea typeface="Calibri" panose="020F0502020204030204" pitchFamily="34" charset="0"/>
                          <a:cs typeface="Times New Roman"/>
                        </a:rPr>
                        <a:t>Storms</a:t>
                      </a:r>
                      <a:endParaRPr lang="en-GB" sz="700">
                        <a:effectLst/>
                        <a:latin typeface="Calibri"/>
                        <a:ea typeface="Calibri" panose="020F0502020204030204" pitchFamily="34" charset="0"/>
                        <a:cs typeface="Times New Roman"/>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772" marR="43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03193"/>
                  </a:ext>
                </a:extLst>
              </a:tr>
            </a:tbl>
          </a:graphicData>
        </a:graphic>
      </p:graphicFrame>
      <p:pic>
        <p:nvPicPr>
          <p:cNvPr id="4" name="Picture 3">
            <a:extLst>
              <a:ext uri="{FF2B5EF4-FFF2-40B4-BE49-F238E27FC236}">
                <a16:creationId xmlns:a16="http://schemas.microsoft.com/office/drawing/2014/main" id="{6F416481-406A-2BDA-6B24-ABAFC46F7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3585902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49" y="2766218"/>
            <a:ext cx="3488869" cy="1325563"/>
          </a:xfrm>
        </p:spPr>
        <p:txBody>
          <a:bodyPr>
            <a:normAutofit fontScale="90000"/>
          </a:bodyPr>
          <a:lstStyle/>
          <a:p>
            <a:r>
              <a:rPr lang="en-GB" b="1"/>
              <a:t>Workshop 1 </a:t>
            </a:r>
            <a:br>
              <a:rPr lang="en-GB" b="1"/>
            </a:br>
            <a:r>
              <a:rPr lang="en-GB" b="1"/>
              <a:t>-----------------</a:t>
            </a:r>
            <a:br>
              <a:rPr lang="en-GB"/>
            </a:br>
            <a:r>
              <a:rPr lang="en-GB">
                <a:solidFill>
                  <a:srgbClr val="FF0000"/>
                </a:solidFill>
              </a:rPr>
              <a:t>Your Organisation</a:t>
            </a:r>
            <a:br>
              <a:rPr lang="en-GB"/>
            </a:br>
            <a:r>
              <a:rPr lang="en-GB"/>
              <a:t>Vulnerability Assessment</a:t>
            </a:r>
          </a:p>
        </p:txBody>
      </p:sp>
      <p:graphicFrame>
        <p:nvGraphicFramePr>
          <p:cNvPr id="5" name="Table 4"/>
          <p:cNvGraphicFramePr>
            <a:graphicFrameLocks noGrp="1"/>
          </p:cNvGraphicFramePr>
          <p:nvPr>
            <p:extLst>
              <p:ext uri="{D42A27DB-BD31-4B8C-83A1-F6EECF244321}">
                <p14:modId xmlns:p14="http://schemas.microsoft.com/office/powerpoint/2010/main" val="2235015750"/>
              </p:ext>
            </p:extLst>
          </p:nvPr>
        </p:nvGraphicFramePr>
        <p:xfrm>
          <a:off x="5035860" y="3040803"/>
          <a:ext cx="6834914" cy="1277341"/>
        </p:xfrm>
        <a:graphic>
          <a:graphicData uri="http://schemas.openxmlformats.org/drawingml/2006/table">
            <a:tbl>
              <a:tblPr firstRow="1" firstCol="1" bandRow="1"/>
              <a:tblGrid>
                <a:gridCol w="748991">
                  <a:extLst>
                    <a:ext uri="{9D8B030D-6E8A-4147-A177-3AD203B41FA5}">
                      <a16:colId xmlns:a16="http://schemas.microsoft.com/office/drawing/2014/main" val="3336213845"/>
                    </a:ext>
                  </a:extLst>
                </a:gridCol>
                <a:gridCol w="6085923">
                  <a:extLst>
                    <a:ext uri="{9D8B030D-6E8A-4147-A177-3AD203B41FA5}">
                      <a16:colId xmlns:a16="http://schemas.microsoft.com/office/drawing/2014/main" val="2782545836"/>
                    </a:ext>
                  </a:extLst>
                </a:gridCol>
              </a:tblGrid>
              <a:tr h="841290">
                <a:tc>
                  <a:txBody>
                    <a:bodyPr/>
                    <a:lstStyle/>
                    <a:p>
                      <a:pPr algn="l">
                        <a:lnSpc>
                          <a:spcPct val="107000"/>
                        </a:lnSpc>
                        <a:spcAft>
                          <a:spcPts val="800"/>
                        </a:spcAft>
                      </a:pPr>
                      <a:r>
                        <a:rPr lang="en-GB" sz="1200">
                          <a:effectLst/>
                          <a:latin typeface="Calibri"/>
                          <a:ea typeface="Calibri" panose="020F0502020204030204" pitchFamily="34" charset="0"/>
                          <a:cs typeface="Times New Roman"/>
                        </a:rPr>
                        <a:t>15:50</a:t>
                      </a: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200" b="1">
                          <a:effectLst/>
                          <a:latin typeface="Calibri"/>
                          <a:ea typeface="Calibri" panose="020F0502020204030204" pitchFamily="34" charset="0"/>
                          <a:cs typeface="Times New Roman"/>
                        </a:rPr>
                        <a:t>Next Steps</a:t>
                      </a:r>
                      <a:endParaRPr lang="en-GB" sz="1200">
                        <a:effectLst/>
                        <a:latin typeface="Calibri"/>
                        <a:ea typeface="Calibri" panose="020F0502020204030204" pitchFamily="34" charset="0"/>
                        <a:cs typeface="Times New Roman"/>
                      </a:endParaRPr>
                    </a:p>
                    <a:p>
                      <a:pPr algn="l">
                        <a:lnSpc>
                          <a:spcPct val="107000"/>
                        </a:lnSpc>
                        <a:spcAft>
                          <a:spcPts val="800"/>
                        </a:spcAft>
                      </a:pPr>
                      <a:r>
                        <a:rPr lang="en-GB" sz="1200" i="1">
                          <a:effectLst/>
                          <a:latin typeface="Calibri"/>
                          <a:ea typeface="Calibri" panose="020F0502020204030204" pitchFamily="34" charset="0"/>
                          <a:cs typeface="Times New Roman"/>
                        </a:rPr>
                        <a:t>Group to discuss next steps and continued development of vulnerability assessment</a:t>
                      </a:r>
                      <a:endParaRPr lang="en-GB" sz="1200">
                        <a:effectLst/>
                        <a:latin typeface="Calibri"/>
                        <a:ea typeface="Calibri" panose="020F0502020204030204" pitchFamily="34" charset="0"/>
                        <a:cs typeface="Times New Roman"/>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1821960"/>
                  </a:ext>
                </a:extLst>
              </a:tr>
              <a:tr h="436051">
                <a:tc>
                  <a:txBody>
                    <a:bodyPr/>
                    <a:lstStyle/>
                    <a:p>
                      <a:pPr algn="l">
                        <a:lnSpc>
                          <a:spcPct val="107000"/>
                        </a:lnSpc>
                        <a:spcAft>
                          <a:spcPts val="800"/>
                        </a:spcAft>
                      </a:pPr>
                      <a:r>
                        <a:rPr lang="en-GB" sz="1200">
                          <a:effectLst/>
                          <a:latin typeface="Calibri"/>
                          <a:ea typeface="Calibri" panose="020F0502020204030204" pitchFamily="34" charset="0"/>
                          <a:cs typeface="Times New Roman"/>
                        </a:rPr>
                        <a:t>16:00</a:t>
                      </a: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b="1">
                          <a:effectLst/>
                          <a:latin typeface="Calibri"/>
                          <a:ea typeface="Calibri" panose="020F0502020204030204" pitchFamily="34" charset="0"/>
                          <a:cs typeface="Times New Roman"/>
                        </a:rPr>
                        <a:t>Close</a:t>
                      </a:r>
                      <a:endParaRPr lang="en-GB" sz="1200">
                        <a:effectLst/>
                        <a:latin typeface="Calibri"/>
                        <a:ea typeface="Calibri" panose="020F0502020204030204" pitchFamily="34" charset="0"/>
                        <a:cs typeface="Times New Roman"/>
                      </a:endParaRPr>
                    </a:p>
                  </a:txBody>
                  <a:tcPr marL="34974" marR="34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5122"/>
                  </a:ext>
                </a:extLst>
              </a:tr>
            </a:tbl>
          </a:graphicData>
        </a:graphic>
      </p:graphicFrame>
      <p:pic>
        <p:nvPicPr>
          <p:cNvPr id="4" name="Picture 3">
            <a:extLst>
              <a:ext uri="{FF2B5EF4-FFF2-40B4-BE49-F238E27FC236}">
                <a16:creationId xmlns:a16="http://schemas.microsoft.com/office/drawing/2014/main" id="{FDF69DE7-5FA9-E078-E8F1-24D39EFD9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289876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19676" y="344436"/>
            <a:ext cx="8185212"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fontAlgn="base">
              <a:lnSpc>
                <a:spcPct val="90000"/>
              </a:lnSpc>
              <a:spcBef>
                <a:spcPct val="0"/>
              </a:spcBef>
              <a:spcAft>
                <a:spcPct val="0"/>
              </a:spcAft>
              <a:buClrTx/>
              <a:buSzTx/>
              <a:tabLst/>
            </a:pPr>
            <a:r>
              <a:rPr lang="en-GB" altLang="en-US" sz="3200" b="1">
                <a:ea typeface="+mj-ea"/>
                <a:cs typeface="+mj-cs"/>
              </a:rPr>
              <a:t>What is a climate adaptation plan? </a:t>
            </a:r>
          </a:p>
        </p:txBody>
      </p:sp>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l="15895" b="14"/>
          <a:stretch>
            <a:fillRect/>
          </a:stretch>
        </p:blipFill>
        <p:spPr bwMode="auto">
          <a:xfrm>
            <a:off x="7851370" y="1209788"/>
            <a:ext cx="3763812" cy="2980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19676" y="1558889"/>
            <a:ext cx="66488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Arial" panose="020B0604020202020204" pitchFamily="34" charset="0"/>
              <a:buChar char="•"/>
            </a:pPr>
            <a:r>
              <a:rPr lang="en-GB" sz="2400"/>
              <a:t>An </a:t>
            </a:r>
            <a:r>
              <a:rPr lang="en-GB" altLang="en-US" sz="2400">
                <a:ea typeface="Times New Roman" panose="02020603050405020304" pitchFamily="18" charset="0"/>
                <a:cs typeface="Calibri" panose="020F0502020204030204" pitchFamily="34" charset="0"/>
              </a:rPr>
              <a:t>organisation-wide shift to ‘get your house in order’ so you can be the cohesive organisation that citizens need.</a:t>
            </a:r>
          </a:p>
          <a:p>
            <a:pPr marL="342900" indent="-342900" eaLnBrk="0" fontAlgn="base" hangingPunct="0">
              <a:spcBef>
                <a:spcPct val="0"/>
              </a:spcBef>
              <a:spcAft>
                <a:spcPct val="0"/>
              </a:spcAft>
              <a:buFont typeface="Arial" panose="020B0604020202020204" pitchFamily="34" charset="0"/>
              <a:buChar char="•"/>
            </a:pPr>
            <a:r>
              <a:rPr lang="en-GB" altLang="en-US" sz="2400">
                <a:ea typeface="Times New Roman" panose="02020603050405020304" pitchFamily="18" charset="0"/>
                <a:cs typeface="Calibri" panose="020F0502020204030204" pitchFamily="34" charset="0"/>
              </a:rPr>
              <a:t>Priority 1: Prepare council assets and operations for the impacts of climate change. </a:t>
            </a:r>
          </a:p>
          <a:p>
            <a:pPr marL="342900" indent="-342900" eaLnBrk="0" fontAlgn="base" hangingPunct="0">
              <a:spcBef>
                <a:spcPct val="0"/>
              </a:spcBef>
              <a:spcAft>
                <a:spcPct val="0"/>
              </a:spcAft>
              <a:buFont typeface="Arial" panose="020B0604020202020204" pitchFamily="34" charset="0"/>
              <a:buChar char="•"/>
            </a:pPr>
            <a:r>
              <a:rPr lang="en-GB" altLang="en-US" sz="2400">
                <a:ea typeface="Times New Roman" panose="02020603050405020304" pitchFamily="18" charset="0"/>
                <a:cs typeface="Calibri" panose="020F0502020204030204" pitchFamily="34" charset="0"/>
              </a:rPr>
              <a:t>Priority 2: Actions to build capacity within each service in council.</a:t>
            </a:r>
          </a:p>
          <a:p>
            <a:pPr eaLnBrk="0" fontAlgn="base" hangingPunct="0">
              <a:spcBef>
                <a:spcPct val="0"/>
              </a:spcBef>
              <a:spcAft>
                <a:spcPct val="0"/>
              </a:spcAft>
            </a:pPr>
            <a:endParaRPr lang="en-GB" altLang="en-US" sz="240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GB" sz="2400">
                <a:solidFill>
                  <a:srgbClr val="C00000"/>
                </a:solidFill>
              </a:rPr>
              <a:t>This is an imperfect, continual process and not a silver bullet against climate risk.</a:t>
            </a:r>
          </a:p>
          <a:p>
            <a:pPr marL="342900" indent="-342900">
              <a:buFont typeface="Arial" panose="020B0604020202020204" pitchFamily="34" charset="0"/>
              <a:buChar char="•"/>
            </a:pPr>
            <a:r>
              <a:rPr lang="en-GB" sz="2400">
                <a:solidFill>
                  <a:srgbClr val="C00000"/>
                </a:solidFill>
              </a:rPr>
              <a:t>In the first instance: Communications and policy alignment</a:t>
            </a:r>
            <a:endParaRPr lang="en-GB" sz="2400"/>
          </a:p>
          <a:p>
            <a:pPr eaLnBrk="0" fontAlgn="base" hangingPunct="0">
              <a:spcBef>
                <a:spcPct val="0"/>
              </a:spcBef>
              <a:spcAft>
                <a:spcPct val="0"/>
              </a:spcAft>
            </a:pPr>
            <a:endParaRPr lang="en-GB" sz="240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2400" u="none" strike="noStrike" cap="none" normalizeH="0" baseline="0">
              <a:ln>
                <a:noFill/>
              </a:ln>
              <a:solidFill>
                <a:schemeClr val="tx1"/>
              </a:solidFill>
              <a:effectLst/>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02BD8DA8-A7EB-4F5A-A15C-47244FFE2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635" y="71255"/>
            <a:ext cx="1383792" cy="589010"/>
          </a:xfrm>
          <a:prstGeom prst="rect">
            <a:avLst/>
          </a:prstGeom>
        </p:spPr>
      </p:pic>
      <p:sp>
        <p:nvSpPr>
          <p:cNvPr id="2" name="Rectangle 1"/>
          <p:cNvSpPr/>
          <p:nvPr/>
        </p:nvSpPr>
        <p:spPr>
          <a:xfrm>
            <a:off x="7168551" y="4314490"/>
            <a:ext cx="4917057" cy="2308324"/>
          </a:xfrm>
          <a:prstGeom prst="rect">
            <a:avLst/>
          </a:prstGeom>
        </p:spPr>
        <p:txBody>
          <a:bodyPr wrap="square">
            <a:spAutoFit/>
          </a:bodyPr>
          <a:lstStyle/>
          <a:p>
            <a:pPr lvl="1"/>
            <a:r>
              <a:rPr lang="en-GB" i="1"/>
              <a:t>“Developing a living, integrated adaptation plan to enable a strategic and systematic approach on resilience and climate change in Belfast City Council.  The ambition is to engrain long-term change by enabling staff and elected members to see their value and role towards achieving climate resilience for the current and future citizens of Belfast.” </a:t>
            </a:r>
          </a:p>
        </p:txBody>
      </p:sp>
    </p:spTree>
    <p:extLst>
      <p:ext uri="{BB962C8B-B14F-4D97-AF65-F5344CB8AC3E}">
        <p14:creationId xmlns:p14="http://schemas.microsoft.com/office/powerpoint/2010/main" val="288546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C43CFE-8A51-4E3C-BB7F-36B986A0C1E4}"/>
              </a:ext>
            </a:extLst>
          </p:cNvPr>
          <p:cNvSpPr/>
          <p:nvPr/>
        </p:nvSpPr>
        <p:spPr>
          <a:xfrm>
            <a:off x="3519382" y="1010968"/>
            <a:ext cx="8032258" cy="10156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p:cNvSpPr>
            <a:spLocks noChangeArrowheads="1"/>
          </p:cNvSpPr>
          <p:nvPr/>
        </p:nvSpPr>
        <p:spPr bwMode="auto">
          <a:xfrm>
            <a:off x="519676" y="392499"/>
            <a:ext cx="8185212"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fontAlgn="base">
              <a:lnSpc>
                <a:spcPct val="90000"/>
              </a:lnSpc>
              <a:spcBef>
                <a:spcPct val="0"/>
              </a:spcBef>
              <a:spcAft>
                <a:spcPct val="0"/>
              </a:spcAft>
              <a:buClrTx/>
              <a:buSzTx/>
              <a:tabLst/>
            </a:pPr>
            <a:r>
              <a:rPr lang="en-GB" altLang="en-US" sz="3200" b="1">
                <a:ea typeface="+mj-ea"/>
                <a:cs typeface="+mj-cs"/>
              </a:rPr>
              <a:t>Why create a climate adaptation plan? </a:t>
            </a:r>
          </a:p>
        </p:txBody>
      </p:sp>
      <p:pic>
        <p:nvPicPr>
          <p:cNvPr id="7" name="Picture 6">
            <a:extLst>
              <a:ext uri="{FF2B5EF4-FFF2-40B4-BE49-F238E27FC236}">
                <a16:creationId xmlns:a16="http://schemas.microsoft.com/office/drawing/2014/main" id="{02BD8DA8-A7EB-4F5A-A15C-47244FFE27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
        <p:nvSpPr>
          <p:cNvPr id="6" name="TextBox 5">
            <a:extLst>
              <a:ext uri="{FF2B5EF4-FFF2-40B4-BE49-F238E27FC236}">
                <a16:creationId xmlns:a16="http://schemas.microsoft.com/office/drawing/2014/main" id="{DEDBF0E3-8A70-47C7-B522-35FF469E5F4A}"/>
              </a:ext>
            </a:extLst>
          </p:cNvPr>
          <p:cNvSpPr txBox="1"/>
          <p:nvPr/>
        </p:nvSpPr>
        <p:spPr>
          <a:xfrm>
            <a:off x="3878818" y="1001501"/>
            <a:ext cx="8185212" cy="1015663"/>
          </a:xfrm>
          <a:prstGeom prst="rect">
            <a:avLst/>
          </a:prstGeom>
          <a:noFill/>
        </p:spPr>
        <p:txBody>
          <a:bodyPr wrap="square" anchor="t">
            <a:spAutoFit/>
          </a:bodyPr>
          <a:lstStyle/>
          <a:p>
            <a:pPr eaLnBrk="0" fontAlgn="base" hangingPunct="0">
              <a:spcBef>
                <a:spcPct val="0"/>
              </a:spcBef>
              <a:spcAft>
                <a:spcPct val="0"/>
              </a:spcAft>
            </a:pPr>
            <a:r>
              <a:rPr lang="en-GB" altLang="en-US" sz="2000">
                <a:ea typeface="Times New Roman" panose="02020603050405020304" pitchFamily="18" charset="0"/>
                <a:cs typeface="Calibri"/>
              </a:rPr>
              <a:t>Derry City and Strabane District Council developed the first plan in NI (published July 2020), but every council in ROI already has one and all Scottish public bodies have to report on their adaptation action.</a:t>
            </a:r>
          </a:p>
        </p:txBody>
      </p:sp>
      <p:pic>
        <p:nvPicPr>
          <p:cNvPr id="8" name="Picture 7">
            <a:extLst>
              <a:ext uri="{FF2B5EF4-FFF2-40B4-BE49-F238E27FC236}">
                <a16:creationId xmlns:a16="http://schemas.microsoft.com/office/drawing/2014/main" id="{A245FF9F-46DC-4318-B2C8-F105847411FC}"/>
              </a:ext>
            </a:extLst>
          </p:cNvPr>
          <p:cNvPicPr>
            <a:picLocks noChangeAspect="1"/>
          </p:cNvPicPr>
          <p:nvPr/>
        </p:nvPicPr>
        <p:blipFill>
          <a:blip r:embed="rId3"/>
          <a:stretch>
            <a:fillRect/>
          </a:stretch>
        </p:blipFill>
        <p:spPr>
          <a:xfrm>
            <a:off x="7482981" y="2299007"/>
            <a:ext cx="4515872" cy="4227985"/>
          </a:xfrm>
          <a:prstGeom prst="rect">
            <a:avLst/>
          </a:prstGeom>
          <a:noFill/>
        </p:spPr>
      </p:pic>
      <p:sp>
        <p:nvSpPr>
          <p:cNvPr id="9" name="TextBox 8">
            <a:extLst>
              <a:ext uri="{FF2B5EF4-FFF2-40B4-BE49-F238E27FC236}">
                <a16:creationId xmlns:a16="http://schemas.microsoft.com/office/drawing/2014/main" id="{E5F46DEF-BF01-4FA5-A936-2227A37ED060}"/>
              </a:ext>
            </a:extLst>
          </p:cNvPr>
          <p:cNvSpPr txBox="1"/>
          <p:nvPr/>
        </p:nvSpPr>
        <p:spPr>
          <a:xfrm>
            <a:off x="578794" y="2333685"/>
            <a:ext cx="6094602"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b="1">
                <a:cs typeface="Arial"/>
              </a:rPr>
              <a:t>Councils have local knowledge, and play a linking role between central government and communities on the ground.</a:t>
            </a:r>
          </a:p>
          <a:p>
            <a:pPr marL="285750" indent="-285750" eaLnBrk="0" fontAlgn="base" hangingPunct="0">
              <a:spcBef>
                <a:spcPct val="0"/>
              </a:spcBef>
              <a:spcAft>
                <a:spcPct val="0"/>
              </a:spcAft>
              <a:buFont typeface="Arial" panose="020B0604020202020204" pitchFamily="34" charset="0"/>
              <a:buChar char="•"/>
            </a:pPr>
            <a:r>
              <a:rPr lang="en-US" sz="1800">
                <a:cs typeface="Arial"/>
              </a:rPr>
              <a:t>Councils are the </a:t>
            </a:r>
            <a:r>
              <a:rPr lang="en-US" sz="1800" b="1">
                <a:cs typeface="Arial"/>
              </a:rPr>
              <a:t>frontline</a:t>
            </a:r>
            <a:r>
              <a:rPr lang="en-US" sz="1800">
                <a:cs typeface="Arial"/>
              </a:rPr>
              <a:t> of emergency response</a:t>
            </a:r>
            <a:r>
              <a:rPr lang="en-US">
                <a:cs typeface="Arial"/>
              </a:rPr>
              <a:t> and key planning role.</a:t>
            </a:r>
            <a:endParaRPr lang="en-US" sz="1800">
              <a:cs typeface="Arial"/>
            </a:endParaRPr>
          </a:p>
          <a:p>
            <a:pPr marL="285750" indent="-285750">
              <a:buFont typeface="Arial" panose="020B0604020202020204" pitchFamily="34" charset="0"/>
              <a:buChar char="•"/>
            </a:pPr>
            <a:r>
              <a:rPr lang="en-GB" b="1">
                <a:cs typeface="Calibri"/>
              </a:rPr>
              <a:t>Costs and Capacity – </a:t>
            </a:r>
            <a:r>
              <a:rPr lang="en-GB">
                <a:cs typeface="Calibri"/>
              </a:rPr>
              <a:t>better understand council thresholds, to a</a:t>
            </a:r>
            <a:r>
              <a:rPr lang="en-GB">
                <a:cs typeface="Arial" panose="020B0604020202020204" pitchFamily="34" charset="0"/>
              </a:rPr>
              <a:t>void damage</a:t>
            </a:r>
            <a:r>
              <a:rPr lang="en-GB" b="1">
                <a:cs typeface="Arial" panose="020B0604020202020204" pitchFamily="34" charset="0"/>
              </a:rPr>
              <a:t> </a:t>
            </a:r>
            <a:r>
              <a:rPr lang="en-GB">
                <a:cs typeface="Arial" panose="020B0604020202020204" pitchFamily="34" charset="0"/>
              </a:rPr>
              <a:t>to both new and existing assets and service disruption.</a:t>
            </a:r>
          </a:p>
          <a:p>
            <a:pPr marL="285750" indent="-285750">
              <a:buFont typeface="Arial" panose="020B0604020202020204" pitchFamily="34" charset="0"/>
              <a:buChar char="•"/>
            </a:pPr>
            <a:r>
              <a:rPr lang="en-US" b="1">
                <a:cs typeface="Arial" panose="020B0604020202020204" pitchFamily="34" charset="0"/>
              </a:rPr>
              <a:t>Public</a:t>
            </a:r>
            <a:r>
              <a:rPr lang="en-US">
                <a:cs typeface="Arial" panose="020B0604020202020204" pitchFamily="34" charset="0"/>
              </a:rPr>
              <a:t> is increasingly looking for action.</a:t>
            </a:r>
          </a:p>
          <a:p>
            <a:pPr marL="285750" indent="-285750">
              <a:buFont typeface="Arial" panose="020B0604020202020204" pitchFamily="34" charset="0"/>
              <a:buChar char="•"/>
            </a:pPr>
            <a:r>
              <a:rPr lang="en-US" b="1">
                <a:cs typeface="Arial" panose="020B0604020202020204" pitchFamily="34" charset="0"/>
              </a:rPr>
              <a:t>Climate justice </a:t>
            </a:r>
            <a:r>
              <a:rPr lang="en-US">
                <a:cs typeface="Arial" panose="020B0604020202020204" pitchFamily="34" charset="0"/>
              </a:rPr>
              <a:t>– often the most vulnerable who are impacted the most.</a:t>
            </a:r>
          </a:p>
          <a:p>
            <a:pPr marL="285750" indent="-285750">
              <a:buFont typeface="Arial" panose="020B0604020202020204" pitchFamily="34" charset="0"/>
              <a:buChar char="•"/>
            </a:pPr>
            <a:r>
              <a:rPr lang="en-US" b="1">
                <a:cs typeface="Arial" panose="020B0604020202020204" pitchFamily="34" charset="0"/>
              </a:rPr>
              <a:t>Funding opportunities </a:t>
            </a:r>
            <a:r>
              <a:rPr lang="en-US">
                <a:cs typeface="Arial" panose="020B0604020202020204" pitchFamily="34" charset="0"/>
              </a:rPr>
              <a:t>and projects e.g. North West Climate Action Network.</a:t>
            </a:r>
          </a:p>
          <a:p>
            <a:pPr marL="285750" indent="-285750">
              <a:buFont typeface="Arial" panose="020B0604020202020204" pitchFamily="34" charset="0"/>
              <a:buChar char="•"/>
            </a:pPr>
            <a:r>
              <a:rPr lang="en-US" b="1">
                <a:cs typeface="Arial" panose="020B0604020202020204" pitchFamily="34" charset="0"/>
              </a:rPr>
              <a:t>SOLACE</a:t>
            </a:r>
            <a:r>
              <a:rPr lang="en-US">
                <a:cs typeface="Arial" panose="020B0604020202020204" pitchFamily="34" charset="0"/>
              </a:rPr>
              <a:t> agreed on developing an adaptation planning group by 2021.</a:t>
            </a:r>
          </a:p>
          <a:p>
            <a:pPr marL="285750" indent="-285750">
              <a:buFont typeface="Arial" panose="020B0604020202020204" pitchFamily="34" charset="0"/>
              <a:buChar char="•"/>
            </a:pPr>
            <a:endParaRPr lang="en-US">
              <a:cs typeface="Arial" panose="020B0604020202020204" pitchFamily="34" charset="0"/>
            </a:endParaRPr>
          </a:p>
        </p:txBody>
      </p:sp>
      <p:pic>
        <p:nvPicPr>
          <p:cNvPr id="13" name="Picture 12">
            <a:extLst>
              <a:ext uri="{FF2B5EF4-FFF2-40B4-BE49-F238E27FC236}">
                <a16:creationId xmlns:a16="http://schemas.microsoft.com/office/drawing/2014/main" id="{55C90FC8-BAD7-4E50-8755-EB1CD299871B}"/>
              </a:ext>
            </a:extLst>
          </p:cNvPr>
          <p:cNvPicPr>
            <a:picLocks noChangeAspect="1"/>
          </p:cNvPicPr>
          <p:nvPr/>
        </p:nvPicPr>
        <p:blipFill>
          <a:blip r:embed="rId4"/>
          <a:stretch>
            <a:fillRect/>
          </a:stretch>
        </p:blipFill>
        <p:spPr>
          <a:xfrm>
            <a:off x="1882916" y="1175753"/>
            <a:ext cx="1620331" cy="694428"/>
          </a:xfrm>
          <a:prstGeom prst="rect">
            <a:avLst/>
          </a:prstGeom>
        </p:spPr>
      </p:pic>
      <p:pic>
        <p:nvPicPr>
          <p:cNvPr id="14" name="Picture 1" descr="www_dcsdc">
            <a:extLst>
              <a:ext uri="{FF2B5EF4-FFF2-40B4-BE49-F238E27FC236}">
                <a16:creationId xmlns:a16="http://schemas.microsoft.com/office/drawing/2014/main" id="{10E717F7-C16B-490F-8773-B698A0A47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1088948"/>
            <a:ext cx="1495306" cy="8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14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94171" y="-2160"/>
            <a:ext cx="4491377" cy="690964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lumMod val="85000"/>
                  <a:lumOff val="15000"/>
                </a:schemeClr>
              </a:solidFill>
              <a:latin typeface="Arial"/>
              <a:cs typeface="Arial"/>
            </a:endParaRPr>
          </a:p>
        </p:txBody>
      </p:sp>
      <p:pic>
        <p:nvPicPr>
          <p:cNvPr id="5" name="Picture 4">
            <a:extLst>
              <a:ext uri="{FF2B5EF4-FFF2-40B4-BE49-F238E27FC236}">
                <a16:creationId xmlns:a16="http://schemas.microsoft.com/office/drawing/2014/main" id="{0F054529-FC32-461B-AA95-AB59DED81A47}"/>
              </a:ext>
            </a:extLst>
          </p:cNvPr>
          <p:cNvPicPr>
            <a:picLocks noChangeAspect="1"/>
          </p:cNvPicPr>
          <p:nvPr/>
        </p:nvPicPr>
        <p:blipFill rotWithShape="1">
          <a:blip r:embed="rId2"/>
          <a:srcRect l="30140" t="30127" r="28616" b="10904"/>
          <a:stretch/>
        </p:blipFill>
        <p:spPr>
          <a:xfrm>
            <a:off x="500754" y="1266738"/>
            <a:ext cx="6844744" cy="5505073"/>
          </a:xfrm>
          <a:prstGeom prst="rect">
            <a:avLst/>
          </a:prstGeom>
        </p:spPr>
      </p:pic>
      <p:pic>
        <p:nvPicPr>
          <p:cNvPr id="7" name="Picture 6">
            <a:extLst>
              <a:ext uri="{FF2B5EF4-FFF2-40B4-BE49-F238E27FC236}">
                <a16:creationId xmlns:a16="http://schemas.microsoft.com/office/drawing/2014/main" id="{29017906-EAE6-4390-BF8C-9A32AC9A2A24}"/>
              </a:ext>
            </a:extLst>
          </p:cNvPr>
          <p:cNvPicPr>
            <a:picLocks noChangeAspect="1"/>
          </p:cNvPicPr>
          <p:nvPr/>
        </p:nvPicPr>
        <p:blipFill rotWithShape="1">
          <a:blip r:embed="rId3"/>
          <a:srcRect t="10478" r="9018" b="53658"/>
          <a:stretch/>
        </p:blipFill>
        <p:spPr>
          <a:xfrm>
            <a:off x="8057897" y="2672901"/>
            <a:ext cx="3504188" cy="1737186"/>
          </a:xfrm>
          <a:prstGeom prst="rect">
            <a:avLst/>
          </a:prstGeom>
        </p:spPr>
      </p:pic>
      <p:sp>
        <p:nvSpPr>
          <p:cNvPr id="3" name="TextBox 2">
            <a:extLst>
              <a:ext uri="{FF2B5EF4-FFF2-40B4-BE49-F238E27FC236}">
                <a16:creationId xmlns:a16="http://schemas.microsoft.com/office/drawing/2014/main" id="{D56D75D5-C37D-4F67-8BD8-AE03667A2E58}"/>
              </a:ext>
            </a:extLst>
          </p:cNvPr>
          <p:cNvSpPr txBox="1"/>
          <p:nvPr/>
        </p:nvSpPr>
        <p:spPr>
          <a:xfrm>
            <a:off x="637563" y="343949"/>
            <a:ext cx="6258188" cy="461665"/>
          </a:xfrm>
          <a:prstGeom prst="rect">
            <a:avLst/>
          </a:prstGeom>
          <a:noFill/>
        </p:spPr>
        <p:txBody>
          <a:bodyPr wrap="square" rtlCol="0">
            <a:spAutoFit/>
          </a:bodyPr>
          <a:lstStyle/>
          <a:p>
            <a:r>
              <a:rPr lang="en-GB" sz="2400" b="1"/>
              <a:t>The Five Steps to creating an Adaptation Plan…</a:t>
            </a:r>
          </a:p>
        </p:txBody>
      </p:sp>
      <p:grpSp>
        <p:nvGrpSpPr>
          <p:cNvPr id="23" name="Group 22">
            <a:extLst>
              <a:ext uri="{FF2B5EF4-FFF2-40B4-BE49-F238E27FC236}">
                <a16:creationId xmlns:a16="http://schemas.microsoft.com/office/drawing/2014/main" id="{7D36138E-6C26-4547-9AAD-77978CB33BB3}"/>
              </a:ext>
            </a:extLst>
          </p:cNvPr>
          <p:cNvGrpSpPr/>
          <p:nvPr/>
        </p:nvGrpSpPr>
        <p:grpSpPr>
          <a:xfrm>
            <a:off x="4430785" y="1419138"/>
            <a:ext cx="3560098" cy="3183870"/>
            <a:chOff x="4430785" y="1419138"/>
            <a:chExt cx="3560098" cy="3183870"/>
          </a:xfrm>
        </p:grpSpPr>
        <p:sp>
          <p:nvSpPr>
            <p:cNvPr id="10" name="Oval 9">
              <a:extLst>
                <a:ext uri="{FF2B5EF4-FFF2-40B4-BE49-F238E27FC236}">
                  <a16:creationId xmlns:a16="http://schemas.microsoft.com/office/drawing/2014/main" id="{473686A9-9270-4E34-8A18-DFCA132F408D}"/>
                </a:ext>
              </a:extLst>
            </p:cNvPr>
            <p:cNvSpPr/>
            <p:nvPr/>
          </p:nvSpPr>
          <p:spPr>
            <a:xfrm>
              <a:off x="5556622" y="3587940"/>
              <a:ext cx="2139193" cy="10150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E1C88DA-2A0B-4CE6-BD3F-B95A29EAF86F}"/>
                </a:ext>
              </a:extLst>
            </p:cNvPr>
            <p:cNvSpPr/>
            <p:nvPr/>
          </p:nvSpPr>
          <p:spPr>
            <a:xfrm>
              <a:off x="4430785" y="1419138"/>
              <a:ext cx="2139193" cy="10150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43C27DD6-57C8-490D-8FBF-0AA4093146E9}"/>
                </a:ext>
              </a:extLst>
            </p:cNvPr>
            <p:cNvCxnSpPr>
              <a:cxnSpLocks/>
              <a:stCxn id="4" idx="1"/>
            </p:cNvCxnSpPr>
            <p:nvPr/>
          </p:nvCxnSpPr>
          <p:spPr>
            <a:xfrm flipH="1" flipV="1">
              <a:off x="6358855" y="2269638"/>
              <a:ext cx="1632028" cy="69966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C44267-A6AC-4482-80BF-FD9E332A1015}"/>
                </a:ext>
              </a:extLst>
            </p:cNvPr>
            <p:cNvCxnSpPr>
              <a:cxnSpLocks/>
              <a:stCxn id="4" idx="1"/>
              <a:endCxn id="10" idx="7"/>
            </p:cNvCxnSpPr>
            <p:nvPr/>
          </p:nvCxnSpPr>
          <p:spPr>
            <a:xfrm flipH="1">
              <a:off x="7382537" y="2969300"/>
              <a:ext cx="608346" cy="7672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6E2F9AD-7682-4006-A4DB-AAA93568FE1E}"/>
              </a:ext>
            </a:extLst>
          </p:cNvPr>
          <p:cNvSpPr txBox="1"/>
          <p:nvPr/>
        </p:nvSpPr>
        <p:spPr>
          <a:xfrm>
            <a:off x="8030552" y="1839939"/>
            <a:ext cx="3424849" cy="646331"/>
          </a:xfrm>
          <a:prstGeom prst="rect">
            <a:avLst/>
          </a:prstGeom>
          <a:noFill/>
        </p:spPr>
        <p:txBody>
          <a:bodyPr wrap="square" rtlCol="0">
            <a:spAutoFit/>
          </a:bodyPr>
          <a:lstStyle/>
          <a:p>
            <a:r>
              <a:rPr lang="en-GB" b="1"/>
              <a:t>Initial Meetings cover Step 1 and Step 2…</a:t>
            </a:r>
          </a:p>
        </p:txBody>
      </p:sp>
      <p:pic>
        <p:nvPicPr>
          <p:cNvPr id="9" name="Picture 8">
            <a:extLst>
              <a:ext uri="{FF2B5EF4-FFF2-40B4-BE49-F238E27FC236}">
                <a16:creationId xmlns:a16="http://schemas.microsoft.com/office/drawing/2014/main" id="{59C45428-AF35-AB31-29D2-B7C8F89783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165578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Aims and Outcomes:</a:t>
            </a:r>
            <a:br>
              <a:rPr lang="en-GB"/>
            </a:br>
            <a:endParaRPr lang="en-GB"/>
          </a:p>
        </p:txBody>
      </p:sp>
      <p:sp>
        <p:nvSpPr>
          <p:cNvPr id="3" name="Content Placeholder 2"/>
          <p:cNvSpPr>
            <a:spLocks noGrp="1"/>
          </p:cNvSpPr>
          <p:nvPr>
            <p:ph idx="1"/>
          </p:nvPr>
        </p:nvSpPr>
        <p:spPr/>
        <p:txBody>
          <a:bodyPr>
            <a:normAutofit fontScale="70000" lnSpcReduction="20000"/>
          </a:bodyPr>
          <a:lstStyle/>
          <a:p>
            <a:pPr marL="0" indent="0">
              <a:buNone/>
            </a:pPr>
            <a:r>
              <a:rPr lang="en-GB"/>
              <a:t>The aims of the workshop are to: </a:t>
            </a:r>
          </a:p>
          <a:p>
            <a:pPr lvl="0"/>
            <a:r>
              <a:rPr lang="en-GB" b="1"/>
              <a:t>Understand the challenge of climate change and how it impacts NI</a:t>
            </a:r>
            <a:endParaRPr lang="en-GB"/>
          </a:p>
          <a:p>
            <a:pPr lvl="0"/>
            <a:r>
              <a:rPr lang="en-GB" b="1"/>
              <a:t>Initiate the Climate Adaptation Plan Working Group, and  </a:t>
            </a:r>
            <a:endParaRPr lang="en-GB"/>
          </a:p>
          <a:p>
            <a:pPr lvl="0"/>
            <a:r>
              <a:rPr lang="en-GB" b="1"/>
              <a:t>Utilise staff knowledge to understand council vulnerability to past and future climate impacts. </a:t>
            </a:r>
            <a:endParaRPr lang="en-GB"/>
          </a:p>
          <a:p>
            <a:pPr marL="0" indent="0" fontAlgn="base">
              <a:buNone/>
            </a:pPr>
            <a:endParaRPr lang="en-GB"/>
          </a:p>
          <a:p>
            <a:pPr marL="0" indent="0" fontAlgn="base">
              <a:buNone/>
            </a:pPr>
            <a:r>
              <a:rPr lang="en-GB"/>
              <a:t>After this workshop you should have:</a:t>
            </a:r>
          </a:p>
          <a:p>
            <a:pPr lvl="0" fontAlgn="base"/>
            <a:r>
              <a:rPr lang="en-GB"/>
              <a:t>An understanding of how your council service areas have already been affected by climate change,</a:t>
            </a:r>
          </a:p>
          <a:p>
            <a:pPr lvl="0" fontAlgn="base"/>
            <a:r>
              <a:rPr lang="en-GB"/>
              <a:t>An understanding of how climate change may impact your council services in future,</a:t>
            </a:r>
          </a:p>
          <a:p>
            <a:pPr lvl="0" fontAlgn="base"/>
            <a:r>
              <a:rPr lang="en-GB"/>
              <a:t>A list of work which is already underway to help your council become more resilient to the impacts of climate change, and</a:t>
            </a:r>
          </a:p>
          <a:p>
            <a:pPr lvl="0" fontAlgn="base"/>
            <a:r>
              <a:rPr lang="en-GB"/>
              <a:t>A list of data which could help you better understand and plan for the impacts of climate change.</a:t>
            </a:r>
          </a:p>
          <a:p>
            <a:endParaRPr lang="en-GB"/>
          </a:p>
        </p:txBody>
      </p:sp>
      <p:pic>
        <p:nvPicPr>
          <p:cNvPr id="5" name="Picture 4">
            <a:extLst>
              <a:ext uri="{FF2B5EF4-FFF2-40B4-BE49-F238E27FC236}">
                <a16:creationId xmlns:a16="http://schemas.microsoft.com/office/drawing/2014/main" id="{C6188EE3-B3E5-82FE-4A13-E0C7C7F20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153718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076C3-4C8E-497B-8736-C21E3704C3DE}"/>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4000" kern="1200">
                <a:solidFill>
                  <a:schemeClr val="tx1"/>
                </a:solidFill>
                <a:latin typeface="+mj-lt"/>
                <a:ea typeface="+mj-ea"/>
                <a:cs typeface="+mj-cs"/>
              </a:rPr>
              <a:t> </a:t>
            </a:r>
            <a:r>
              <a:rPr lang="en-US" sz="4000" b="1" kern="1200">
                <a:solidFill>
                  <a:schemeClr val="tx1"/>
                </a:solidFill>
                <a:latin typeface="+mj-lt"/>
                <a:ea typeface="+mj-ea"/>
                <a:cs typeface="+mj-cs"/>
              </a:rPr>
              <a:t>Flooding/High Rainfall</a:t>
            </a:r>
          </a:p>
        </p:txBody>
      </p:sp>
      <p:pic>
        <p:nvPicPr>
          <p:cNvPr id="8" name="Picture 7">
            <a:extLst>
              <a:ext uri="{FF2B5EF4-FFF2-40B4-BE49-F238E27FC236}">
                <a16:creationId xmlns:a16="http://schemas.microsoft.com/office/drawing/2014/main" id="{52F4A136-0B67-4C6A-93F3-A3EA10454C50}"/>
              </a:ext>
            </a:extLst>
          </p:cNvPr>
          <p:cNvPicPr>
            <a:picLocks noChangeAspect="1"/>
          </p:cNvPicPr>
          <p:nvPr/>
        </p:nvPicPr>
        <p:blipFill rotWithShape="1">
          <a:blip r:embed="rId2"/>
          <a:srcRect l="2724" r="62106" b="3363"/>
          <a:stretch/>
        </p:blipFill>
        <p:spPr>
          <a:xfrm>
            <a:off x="1165418" y="2334782"/>
            <a:ext cx="4417330" cy="3483182"/>
          </a:xfrm>
          <a:prstGeom prst="rect">
            <a:avLst/>
          </a:prstGeom>
        </p:spPr>
      </p:pic>
      <p:sp>
        <p:nvSpPr>
          <p:cNvPr id="2" name="TextBox 1">
            <a:extLst>
              <a:ext uri="{FF2B5EF4-FFF2-40B4-BE49-F238E27FC236}">
                <a16:creationId xmlns:a16="http://schemas.microsoft.com/office/drawing/2014/main" id="{A8B1D05F-B79C-46FF-8816-653381B54728}"/>
              </a:ext>
            </a:extLst>
          </p:cNvPr>
          <p:cNvSpPr txBox="1"/>
          <p:nvPr/>
        </p:nvSpPr>
        <p:spPr>
          <a:xfrm>
            <a:off x="6237143" y="2506712"/>
            <a:ext cx="4789439" cy="3416320"/>
          </a:xfrm>
          <a:prstGeom prst="rect">
            <a:avLst/>
          </a:prstGeom>
          <a:solidFill>
            <a:schemeClr val="accent2">
              <a:lumMod val="20000"/>
              <a:lumOff val="80000"/>
            </a:schemeClr>
          </a:solidFill>
          <a:ln>
            <a:solidFill>
              <a:srgbClr val="C00000"/>
            </a:solidFill>
          </a:ln>
        </p:spPr>
        <p:txBody>
          <a:bodyPr wrap="square">
            <a:spAutoFit/>
          </a:bodyPr>
          <a:lstStyle/>
          <a:p>
            <a:pPr marL="0" indent="0" algn="ctr">
              <a:buNone/>
            </a:pPr>
            <a:r>
              <a:rPr lang="en-GB" b="1"/>
              <a:t>The consequences of climate change can include flooding, extreme storm surges, heat waves, wildfires and drought. Issues can also arise from moderate events and gradual changes.</a:t>
            </a:r>
          </a:p>
          <a:p>
            <a:pPr marL="0" indent="0" algn="ctr">
              <a:buNone/>
            </a:pPr>
            <a:endParaRPr lang="en-GB" b="1"/>
          </a:p>
          <a:p>
            <a:pPr marL="0" indent="0" algn="ctr">
              <a:buNone/>
            </a:pPr>
            <a:r>
              <a:rPr lang="en-GB" b="1"/>
              <a:t>Extreme events happen naturally and are already impacting on our society, communities, economy and natural environment.</a:t>
            </a:r>
          </a:p>
          <a:p>
            <a:pPr marL="0" indent="0" algn="ctr">
              <a:buNone/>
            </a:pPr>
            <a:endParaRPr lang="en-GB" b="1"/>
          </a:p>
          <a:p>
            <a:pPr marL="0" indent="0" algn="ctr">
              <a:buNone/>
            </a:pPr>
            <a:r>
              <a:rPr lang="en-GB" b="1"/>
              <a:t>A changing climate is a risk multiplier and interacts with factors such as city development, resilience and health inequalities.</a:t>
            </a:r>
          </a:p>
        </p:txBody>
      </p:sp>
      <p:pic>
        <p:nvPicPr>
          <p:cNvPr id="6" name="Picture 5">
            <a:extLst>
              <a:ext uri="{FF2B5EF4-FFF2-40B4-BE49-F238E27FC236}">
                <a16:creationId xmlns:a16="http://schemas.microsoft.com/office/drawing/2014/main" id="{4936149E-DAD4-F599-0DDE-FFBD47C54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53703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body of water surrounded by trees&#10;&#10;Description automatically generated">
            <a:extLst>
              <a:ext uri="{FF2B5EF4-FFF2-40B4-BE49-F238E27FC236}">
                <a16:creationId xmlns:a16="http://schemas.microsoft.com/office/drawing/2014/main" id="{10F9D424-FCC4-4482-AC26-A012177591B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9091" b="9091"/>
          <a:stretch/>
        </p:blipFill>
        <p:spPr>
          <a:xfrm>
            <a:off x="0" y="0"/>
            <a:ext cx="12191980" cy="6857990"/>
          </a:xfrm>
          <a:prstGeom prst="rect">
            <a:avLst/>
          </a:prstGeom>
        </p:spPr>
      </p:pic>
      <p:sp>
        <p:nvSpPr>
          <p:cNvPr id="3" name="TextBox 2"/>
          <p:cNvSpPr txBox="1"/>
          <p:nvPr/>
        </p:nvSpPr>
        <p:spPr>
          <a:xfrm>
            <a:off x="166255" y="267855"/>
            <a:ext cx="4839854" cy="6049818"/>
          </a:xfrm>
          <a:prstGeom prst="rect">
            <a:avLst/>
          </a:prstGeom>
          <a:solidFill>
            <a:schemeClr val="bg1"/>
          </a:solidFill>
        </p:spPr>
        <p:txBody>
          <a:bodyPr wrap="square" rtlCol="0">
            <a:spAutoFit/>
          </a:bodyPr>
          <a:lstStyle/>
          <a:p>
            <a:endParaRPr lang="en-GB"/>
          </a:p>
        </p:txBody>
      </p:sp>
      <p:sp>
        <p:nvSpPr>
          <p:cNvPr id="4" name="Title 3">
            <a:extLst>
              <a:ext uri="{FF2B5EF4-FFF2-40B4-BE49-F238E27FC236}">
                <a16:creationId xmlns:a16="http://schemas.microsoft.com/office/drawing/2014/main" id="{CB6DBAF7-A2FC-46BC-8EBF-F51D0F1CF78E}"/>
              </a:ext>
            </a:extLst>
          </p:cNvPr>
          <p:cNvSpPr>
            <a:spLocks noGrp="1"/>
          </p:cNvSpPr>
          <p:nvPr>
            <p:ph type="title"/>
          </p:nvPr>
        </p:nvSpPr>
        <p:spPr>
          <a:xfrm>
            <a:off x="336884" y="498374"/>
            <a:ext cx="4586719" cy="1811990"/>
          </a:xfrm>
        </p:spPr>
        <p:txBody>
          <a:bodyPr vert="horz" lIns="91440" tIns="45720" rIns="91440" bIns="45720" rtlCol="0" anchor="ctr">
            <a:normAutofit fontScale="90000"/>
          </a:bodyPr>
          <a:lstStyle/>
          <a:p>
            <a:r>
              <a:rPr lang="en-US" sz="4000" b="1"/>
              <a:t>Derry City and Strabane District Council -</a:t>
            </a:r>
            <a:br>
              <a:rPr lang="en-US" sz="4000" b="1"/>
            </a:br>
            <a:r>
              <a:rPr lang="en-US" sz="4000" b="1"/>
              <a:t>August 2017</a:t>
            </a:r>
            <a:br>
              <a:rPr lang="en-US" sz="4000"/>
            </a:br>
            <a:endParaRPr lang="en-US" sz="4000"/>
          </a:p>
        </p:txBody>
      </p:sp>
      <p:sp>
        <p:nvSpPr>
          <p:cNvPr id="6" name="Text Placeholder 5">
            <a:extLst>
              <a:ext uri="{FF2B5EF4-FFF2-40B4-BE49-F238E27FC236}">
                <a16:creationId xmlns:a16="http://schemas.microsoft.com/office/drawing/2014/main" id="{0D2345BF-B66D-4B76-80D3-35E9E858ABB1}"/>
              </a:ext>
            </a:extLst>
          </p:cNvPr>
          <p:cNvSpPr>
            <a:spLocks noGrp="1"/>
          </p:cNvSpPr>
          <p:nvPr>
            <p:ph type="body" sz="half" idx="2"/>
          </p:nvPr>
        </p:nvSpPr>
        <p:spPr>
          <a:xfrm>
            <a:off x="353706" y="2238854"/>
            <a:ext cx="4249834" cy="3773010"/>
          </a:xfrm>
        </p:spPr>
        <p:txBody>
          <a:bodyPr vert="horz" lIns="91440" tIns="45720" rIns="91440" bIns="45720" rtlCol="0">
            <a:normAutofit/>
          </a:bodyPr>
          <a:lstStyle/>
          <a:p>
            <a:pPr marL="285750" indent="-228600">
              <a:buFont typeface="Arial" panose="020B0604020202020204" pitchFamily="34" charset="0"/>
              <a:buChar char="•"/>
            </a:pPr>
            <a:r>
              <a:rPr lang="en-US" sz="1700"/>
              <a:t>63% of August's average rainfall fell within nine hours.</a:t>
            </a:r>
          </a:p>
          <a:p>
            <a:pPr marL="285750" indent="-228600">
              <a:buFont typeface="Arial" panose="020B0604020202020204" pitchFamily="34" charset="0"/>
              <a:buChar char="•"/>
            </a:pPr>
            <a:r>
              <a:rPr lang="en-US" sz="1700"/>
              <a:t>Hundreds of homes and businesses were flooded </a:t>
            </a:r>
          </a:p>
          <a:p>
            <a:pPr marL="285750" indent="-228600">
              <a:buFont typeface="Arial" panose="020B0604020202020204" pitchFamily="34" charset="0"/>
              <a:buChar char="•"/>
            </a:pPr>
            <a:r>
              <a:rPr lang="en-US" sz="1700"/>
              <a:t>Extensive damage to roads and bridges occurred, with 5 bridges being washed away. </a:t>
            </a:r>
          </a:p>
          <a:p>
            <a:pPr marL="285750" indent="-228600">
              <a:buFont typeface="Arial" panose="020B0604020202020204" pitchFamily="34" charset="0"/>
              <a:buChar char="•"/>
            </a:pPr>
            <a:r>
              <a:rPr lang="en-US" sz="1700"/>
              <a:t>City of Derry Airport was also closed for nearly two days due to the terminal being flooded</a:t>
            </a:r>
            <a:r>
              <a:rPr lang="en-GB" sz="1700"/>
              <a:t>; Costs of £300,000 (insured). </a:t>
            </a:r>
            <a:endParaRPr lang="en-US" sz="1700"/>
          </a:p>
          <a:p>
            <a:pPr marL="285750" indent="-228600">
              <a:buFont typeface="Arial" panose="020B0604020202020204" pitchFamily="34" charset="0"/>
              <a:buChar char="•"/>
            </a:pPr>
            <a:r>
              <a:rPr lang="en-US" sz="1700"/>
              <a:t>Firefighters saved 93 people, with the Coastguard helping dozens of others.</a:t>
            </a:r>
          </a:p>
          <a:p>
            <a:pPr indent="-228600">
              <a:buFont typeface="Arial" panose="020B0604020202020204" pitchFamily="34" charset="0"/>
              <a:buChar char="•"/>
            </a:pPr>
            <a:endParaRPr lang="en-US" sz="1700"/>
          </a:p>
        </p:txBody>
      </p:sp>
      <p:sp>
        <p:nvSpPr>
          <p:cNvPr id="2" name="TextBox 1">
            <a:extLst>
              <a:ext uri="{FF2B5EF4-FFF2-40B4-BE49-F238E27FC236}">
                <a16:creationId xmlns:a16="http://schemas.microsoft.com/office/drawing/2014/main" id="{4F90F1CC-467B-4B8D-9084-5D3BFAA2C8B3}"/>
              </a:ext>
            </a:extLst>
          </p:cNvPr>
          <p:cNvSpPr txBox="1"/>
          <p:nvPr/>
        </p:nvSpPr>
        <p:spPr>
          <a:xfrm>
            <a:off x="336884" y="6011864"/>
            <a:ext cx="3929772" cy="230832"/>
          </a:xfrm>
          <a:prstGeom prst="rect">
            <a:avLst/>
          </a:prstGeom>
          <a:noFill/>
        </p:spPr>
        <p:txBody>
          <a:bodyPr wrap="square" lIns="91440" tIns="45720" rIns="91440" bIns="45720" rtlCol="0" anchor="t">
            <a:spAutoFit/>
          </a:bodyPr>
          <a:lstStyle/>
          <a:p>
            <a:r>
              <a:rPr lang="en-GB" sz="900">
                <a:hlinkClick r:id="rId3"/>
              </a:rPr>
              <a:t>https://www.bbc.co.uk/news/uk-northern-ireland-41019610</a:t>
            </a:r>
            <a:r>
              <a:rPr lang="en-GB" sz="900"/>
              <a:t> </a:t>
            </a:r>
            <a:endParaRPr lang="en-GB" sz="1200"/>
          </a:p>
        </p:txBody>
      </p:sp>
      <p:pic>
        <p:nvPicPr>
          <p:cNvPr id="7" name="Picture 6">
            <a:extLst>
              <a:ext uri="{FF2B5EF4-FFF2-40B4-BE49-F238E27FC236}">
                <a16:creationId xmlns:a16="http://schemas.microsoft.com/office/drawing/2014/main" id="{C865AF96-F746-DB54-42B8-4D6EECAEAB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651" y="67962"/>
            <a:ext cx="1190379" cy="506684"/>
          </a:xfrm>
          <a:prstGeom prst="rect">
            <a:avLst/>
          </a:prstGeom>
        </p:spPr>
      </p:pic>
    </p:spTree>
    <p:extLst>
      <p:ext uri="{BB962C8B-B14F-4D97-AF65-F5344CB8AC3E}">
        <p14:creationId xmlns:p14="http://schemas.microsoft.com/office/powerpoint/2010/main" val="1712961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df101c-0ddb-46e1-8b63-bf217adc8fcd">
      <Terms xmlns="http://schemas.microsoft.com/office/infopath/2007/PartnerControls"/>
    </lcf76f155ced4ddcb4097134ff3c332f>
    <TaxCatchAll xmlns="3132cacc-d25d-45b0-b8f7-b453504056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081081AFD2344AA9AABB4DD8C9A81D" ma:contentTypeVersion="18" ma:contentTypeDescription="Create a new document." ma:contentTypeScope="" ma:versionID="21deed5f0a7ea104e6ee8db619b229a8">
  <xsd:schema xmlns:xsd="http://www.w3.org/2001/XMLSchema" xmlns:xs="http://www.w3.org/2001/XMLSchema" xmlns:p="http://schemas.microsoft.com/office/2006/metadata/properties" xmlns:ns2="68df101c-0ddb-46e1-8b63-bf217adc8fcd" xmlns:ns3="3132cacc-d25d-45b0-b8f7-b4535040564d" targetNamespace="http://schemas.microsoft.com/office/2006/metadata/properties" ma:root="true" ma:fieldsID="229f15c0953ba289ad84d9aa5f2ccf86" ns2:_="" ns3:_="">
    <xsd:import namespace="68df101c-0ddb-46e1-8b63-bf217adc8fcd"/>
    <xsd:import namespace="3132cacc-d25d-45b0-b8f7-b453504056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df101c-0ddb-46e1-8b63-bf217adc8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938865b-d75a-49d0-a667-033783c6b9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32cacc-d25d-45b0-b8f7-b4535040564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71dfdf0-58bf-41e4-806f-d2a9c1d303c0}" ma:internalName="TaxCatchAll" ma:showField="CatchAllData" ma:web="3132cacc-d25d-45b0-b8f7-b453504056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89699-CC1A-4720-81A7-12B6888CEB78}">
  <ds:schemaRefs>
    <ds:schemaRef ds:uri="3132cacc-d25d-45b0-b8f7-b4535040564d"/>
    <ds:schemaRef ds:uri="68df101c-0ddb-46e1-8b63-bf217adc8f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71D925-43F2-4240-86C7-011DBB1FB0D2}">
  <ds:schemaRefs>
    <ds:schemaRef ds:uri="http://schemas.microsoft.com/sharepoint/v3/contenttype/forms"/>
  </ds:schemaRefs>
</ds:datastoreItem>
</file>

<file path=customXml/itemProps3.xml><?xml version="1.0" encoding="utf-8"?>
<ds:datastoreItem xmlns:ds="http://schemas.openxmlformats.org/officeDocument/2006/customXml" ds:itemID="{2A81557B-1F3C-4FE7-987C-DF7D1AED7F53}">
  <ds:schemaRefs>
    <ds:schemaRef ds:uri="3132cacc-d25d-45b0-b8f7-b4535040564d"/>
    <ds:schemaRef ds:uri="68df101c-0ddb-46e1-8b63-bf217adc8f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2</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office theme</vt:lpstr>
      <vt:lpstr>Workshop 1  ----------------- Your Organisation Vulnerability Assessment</vt:lpstr>
      <vt:lpstr>PowerPoint Presentation</vt:lpstr>
      <vt:lpstr>PowerPoint Presentation</vt:lpstr>
      <vt:lpstr>PowerPoint Presentation</vt:lpstr>
      <vt:lpstr>PowerPoint Presentation</vt:lpstr>
      <vt:lpstr>PowerPoint Presentation</vt:lpstr>
      <vt:lpstr>Aims and Outcomes: </vt:lpstr>
      <vt:lpstr> Flooding/High Rainfall</vt:lpstr>
      <vt:lpstr>Derry City and Strabane District Council - August 2017 </vt:lpstr>
      <vt:lpstr>Sea Level Rise</vt:lpstr>
      <vt:lpstr>January 2014- Tidal surge</vt:lpstr>
      <vt:lpstr>Storms</vt:lpstr>
      <vt:lpstr>Mid &amp; East Antrim October 2017- Hurricane Ophelia</vt:lpstr>
      <vt:lpstr>Heat</vt:lpstr>
      <vt:lpstr>Newry, Mourne &amp; Down  June 2020 - “Northern Ireland under worst drought since 1976”</vt:lpstr>
      <vt:lpstr>Causeway Coast &amp; Glens/ Newry, Mourne &amp; Down March 2013 - Cold Snap</vt:lpstr>
      <vt:lpstr>Your organisation – Examples of extreme weather impacts </vt:lpstr>
      <vt:lpstr>Workshop 1  ----------------- Your Organisation Vulnerability Assessment</vt:lpstr>
      <vt:lpstr>Interactive Mapping Session</vt:lpstr>
      <vt:lpstr>PowerPoint Presentation</vt:lpstr>
      <vt:lpstr>Workshop 1  ----------------- Your Organisation Vulnerability Assessment</vt:lpstr>
      <vt:lpstr>PowerPoint Presentation</vt:lpstr>
      <vt:lpstr>PowerPoint Presentation</vt:lpstr>
      <vt:lpstr> Flooding/High Rainfall</vt:lpstr>
      <vt:lpstr>PowerPoint Presentation</vt:lpstr>
      <vt:lpstr>Sea Level Rise</vt:lpstr>
      <vt:lpstr>Heat</vt:lpstr>
      <vt:lpstr>PowerPoint Presentation</vt:lpstr>
      <vt:lpstr>Storms</vt:lpstr>
      <vt:lpstr>Workshop 1  ----------------- Your Organisation Vulnerability Assessment</vt:lpstr>
      <vt:lpstr>PowerPoint Presentation</vt:lpstr>
      <vt:lpstr>Workshop 1  ----------------- Your Organisation Vulnerability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Vulnerability Assessment (Workshop 1) Methodology</dc:title>
  <dc:creator>Stephen Jones</dc:creator>
  <cp:revision>1</cp:revision>
  <dcterms:created xsi:type="dcterms:W3CDTF">2020-10-19T18:08:59Z</dcterms:created>
  <dcterms:modified xsi:type="dcterms:W3CDTF">2023-02-02T17:11:38Z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0x01010070081081AFD2344AA9AABB4DD8C9A81D</vt:lpwstr>
  </property>
  <property fmtid="{D5CDD505-2E9C-101B-9397-08002B2CF9AE}" pid="3" name="MediaServiceImageTags">
    <vt:lpwstr/>
  </property>
</Properties>
</file>